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drawings/drawing4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8" r:id="rId3"/>
    <p:sldId id="281" r:id="rId4"/>
    <p:sldId id="271" r:id="rId5"/>
    <p:sldId id="276" r:id="rId6"/>
    <p:sldId id="275" r:id="rId7"/>
    <p:sldId id="262" r:id="rId8"/>
    <p:sldId id="264" r:id="rId9"/>
    <p:sldId id="265" r:id="rId10"/>
    <p:sldId id="266" r:id="rId11"/>
    <p:sldId id="257" r:id="rId12"/>
    <p:sldId id="277" r:id="rId13"/>
    <p:sldId id="278" r:id="rId14"/>
    <p:sldId id="279" r:id="rId15"/>
    <p:sldId id="282" r:id="rId16"/>
    <p:sldId id="283" r:id="rId17"/>
    <p:sldId id="280" r:id="rId18"/>
    <p:sldId id="284" r:id="rId19"/>
    <p:sldId id="285" r:id="rId20"/>
    <p:sldId id="286" r:id="rId21"/>
    <p:sldId id="287" r:id="rId22"/>
    <p:sldId id="288" r:id="rId23"/>
    <p:sldId id="258" r:id="rId24"/>
  </p:sldIdLst>
  <p:sldSz cx="12192000" cy="6858000"/>
  <p:notesSz cx="6858000" cy="9144000"/>
  <p:embeddedFontLst>
    <p:embeddedFont>
      <p:font typeface="Arial Rounded MT Bold" panose="020F0704030504030204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4.xml"/><Relationship Id="rId2" Type="http://schemas.openxmlformats.org/officeDocument/2006/relationships/oleObject" Target="../embeddings/oleObject4.bin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0745230494814223E-2"/>
          <c:y val="1.2703830204806749E-2"/>
          <c:w val="0.95490699527427247"/>
          <c:h val="0.93012893387356288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6BE-475A-975A-CE60E714F49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6BE-475A-975A-CE60E714F499}"/>
              </c:ext>
            </c:extLst>
          </c:dPt>
          <c:val>
            <c:numRef>
              <c:f>[Book1]Sheet1!$A$5:$B$5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BE-475A-975A-CE60E714F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E225-4223-88A0-8B5DD849E5A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E225-4223-88A0-8B5DD849E5AD}"/>
              </c:ext>
            </c:extLst>
          </c:dPt>
          <c:val>
            <c:numRef>
              <c:f>[Book1]Sheet1!$A$5:$B$5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5-4223-88A0-8B5DD849E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900"/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55C-4F8E-BDA8-AB592FDF2DA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55C-4F8E-BDA8-AB592FDF2DAB}"/>
              </c:ext>
            </c:extLst>
          </c:dPt>
          <c:val>
            <c:numRef>
              <c:f>[Book1]Sheet1!$A$5:$B$5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5C-4F8E-BDA8-AB592FDF2D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15"/>
          <c:dPt>
            <c:idx val="0"/>
            <c:bubble3D val="0"/>
            <c:explosion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166-4FF5-9FCF-C392F01F8028}"/>
              </c:ext>
            </c:extLst>
          </c:dPt>
          <c:dPt>
            <c:idx val="1"/>
            <c:bubble3D val="0"/>
            <c:explosion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166-4FF5-9FCF-C392F01F8028}"/>
              </c:ext>
            </c:extLst>
          </c:dPt>
          <c:val>
            <c:numRef>
              <c:f>[Book1]Sheet1!$A$5:$B$5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66-4FF5-9FCF-C392F01F80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image" Target="../media/image19.jpg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image" Target="../media/image32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image" Target="../media/image19.jpg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99639D-93FE-444E-B626-ECB50A27B00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SG"/>
        </a:p>
      </dgm:t>
    </dgm:pt>
    <dgm:pt modelId="{2864C6EC-7B1A-4D62-9ACB-FF7B889E6181}">
      <dgm:prSet phldrT="[Text]" custT="1"/>
      <dgm:spPr/>
      <dgm:t>
        <a:bodyPr/>
        <a:lstStyle/>
        <a:p>
          <a:r>
            <a:rPr lang="en-SG" sz="2000" dirty="0"/>
            <a:t>MULTIMEDIA</a:t>
          </a:r>
        </a:p>
      </dgm:t>
    </dgm:pt>
    <dgm:pt modelId="{A8C78FBB-7B94-4B41-8460-ED6D81270171}" type="parTrans" cxnId="{617FC059-3336-434A-96F4-3D1ADFC467FD}">
      <dgm:prSet/>
      <dgm:spPr/>
      <dgm:t>
        <a:bodyPr/>
        <a:lstStyle/>
        <a:p>
          <a:endParaRPr lang="en-SG" sz="2000"/>
        </a:p>
      </dgm:t>
    </dgm:pt>
    <dgm:pt modelId="{ED50BA6B-D56C-4ADB-BF37-59F6BCB98BF7}" type="sibTrans" cxnId="{617FC059-3336-434A-96F4-3D1ADFC467FD}">
      <dgm:prSet/>
      <dgm:spPr/>
      <dgm:t>
        <a:bodyPr/>
        <a:lstStyle/>
        <a:p>
          <a:endParaRPr lang="en-SG" sz="2000"/>
        </a:p>
      </dgm:t>
    </dgm:pt>
    <dgm:pt modelId="{CAC4ECBE-A8B7-4F69-A27F-B5FBCECBA9D6}">
      <dgm:prSet phldrT="[Text]" custT="1"/>
      <dgm:spPr/>
      <dgm:t>
        <a:bodyPr/>
        <a:lstStyle/>
        <a:p>
          <a:r>
            <a:rPr lang="en-SG" sz="2000" dirty="0"/>
            <a:t>MULTI (</a:t>
          </a:r>
          <a:r>
            <a:rPr lang="en-SG" sz="2000" dirty="0" err="1"/>
            <a:t>latin</a:t>
          </a:r>
          <a:r>
            <a:rPr lang="en-SG" sz="2000" dirty="0"/>
            <a:t> </a:t>
          </a:r>
          <a:r>
            <a:rPr lang="en-SG" sz="2000" i="1" dirty="0"/>
            <a:t>nouns</a:t>
          </a:r>
          <a:r>
            <a:rPr lang="en-SG" sz="2000" dirty="0"/>
            <a:t>)</a:t>
          </a:r>
        </a:p>
      </dgm:t>
    </dgm:pt>
    <dgm:pt modelId="{7B5D12EB-5269-45E0-BBAE-A3A8608C8547}" type="parTrans" cxnId="{5D9EFFE0-32CD-4ADF-BCB5-1FC331AB3852}">
      <dgm:prSet custT="1"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ln w="76200">
          <a:solidFill>
            <a:schemeClr val="tx1"/>
          </a:solidFill>
          <a:prstDash val="sysDot"/>
        </a:ln>
        <a:effectLst/>
      </dgm:spPr>
      <dgm:t>
        <a:bodyPr/>
        <a:lstStyle/>
        <a:p>
          <a:endParaRPr lang="en-SG" sz="2000"/>
        </a:p>
      </dgm:t>
    </dgm:pt>
    <dgm:pt modelId="{355930C6-2D6F-43A1-AFB2-3AA3561B0A6C}" type="sibTrans" cxnId="{5D9EFFE0-32CD-4ADF-BCB5-1FC331AB3852}">
      <dgm:prSet/>
      <dgm:spPr/>
      <dgm:t>
        <a:bodyPr/>
        <a:lstStyle/>
        <a:p>
          <a:endParaRPr lang="en-SG" sz="2000"/>
        </a:p>
      </dgm:t>
    </dgm:pt>
    <dgm:pt modelId="{F9F0C511-1A27-40AA-A7A9-6195A2B3BE03}">
      <dgm:prSet phldrT="[Text]" custT="1"/>
      <dgm:spPr/>
      <dgm:t>
        <a:bodyPr/>
        <a:lstStyle/>
        <a:p>
          <a:r>
            <a:rPr lang="en-SG" sz="2400" dirty="0" err="1"/>
            <a:t>banyak</a:t>
          </a:r>
          <a:r>
            <a:rPr lang="en-SG" sz="2400" dirty="0"/>
            <a:t>, </a:t>
          </a:r>
          <a:r>
            <a:rPr lang="en-SG" sz="2400" dirty="0" err="1"/>
            <a:t>bermacam-macam</a:t>
          </a:r>
          <a:endParaRPr lang="en-SG" sz="2400" dirty="0"/>
        </a:p>
      </dgm:t>
    </dgm:pt>
    <dgm:pt modelId="{5A196C8B-16A2-4514-980F-15E3C9FCB4B2}" type="parTrans" cxnId="{16FDD9D5-0799-48DE-B627-883BD18239D3}">
      <dgm:prSet custT="1"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ln w="76200">
          <a:solidFill>
            <a:schemeClr val="tx1"/>
          </a:solidFill>
          <a:prstDash val="sysDot"/>
        </a:ln>
        <a:effectLst/>
      </dgm:spPr>
      <dgm:t>
        <a:bodyPr/>
        <a:lstStyle/>
        <a:p>
          <a:endParaRPr lang="en-SG" sz="2000"/>
        </a:p>
      </dgm:t>
    </dgm:pt>
    <dgm:pt modelId="{8E6A741D-49BA-4850-8CAF-2F37541F95FE}" type="sibTrans" cxnId="{16FDD9D5-0799-48DE-B627-883BD18239D3}">
      <dgm:prSet/>
      <dgm:spPr/>
      <dgm:t>
        <a:bodyPr/>
        <a:lstStyle/>
        <a:p>
          <a:endParaRPr lang="en-SG" sz="2000"/>
        </a:p>
      </dgm:t>
    </dgm:pt>
    <dgm:pt modelId="{EE0303CA-E9C8-43EA-BB24-507E46ECCA3E}">
      <dgm:prSet phldrT="[Text]" custT="1"/>
      <dgm:spPr/>
      <dgm:t>
        <a:bodyPr/>
        <a:lstStyle/>
        <a:p>
          <a:r>
            <a:rPr lang="en-SG" sz="2000"/>
            <a:t>MEDIUM (latin)</a:t>
          </a:r>
          <a:endParaRPr lang="en-SG" sz="2000" dirty="0"/>
        </a:p>
      </dgm:t>
    </dgm:pt>
    <dgm:pt modelId="{CE9EB41E-3DB0-41AE-8A01-1DBB8BF6FCA0}" type="parTrans" cxnId="{AB8F8593-430B-422C-B99F-1D7EF38C447D}">
      <dgm:prSet custT="1"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ln w="76200">
          <a:solidFill>
            <a:schemeClr val="tx1"/>
          </a:solidFill>
          <a:prstDash val="sysDot"/>
        </a:ln>
        <a:effectLst/>
      </dgm:spPr>
      <dgm:t>
        <a:bodyPr/>
        <a:lstStyle/>
        <a:p>
          <a:endParaRPr lang="en-SG" sz="2000"/>
        </a:p>
      </dgm:t>
    </dgm:pt>
    <dgm:pt modelId="{1E5F9517-515D-4669-A2EC-35E27F18A870}" type="sibTrans" cxnId="{AB8F8593-430B-422C-B99F-1D7EF38C447D}">
      <dgm:prSet/>
      <dgm:spPr/>
      <dgm:t>
        <a:bodyPr/>
        <a:lstStyle/>
        <a:p>
          <a:endParaRPr lang="en-SG" sz="2000"/>
        </a:p>
      </dgm:t>
    </dgm:pt>
    <dgm:pt modelId="{1E47F7C7-283D-4E82-8341-CCC5CB08A1ED}">
      <dgm:prSet phldrT="[Text]" custT="1"/>
      <dgm:spPr/>
      <dgm:t>
        <a:bodyPr/>
        <a:lstStyle/>
        <a:p>
          <a:r>
            <a:rPr lang="en-SG" sz="2400" dirty="0" err="1"/>
            <a:t>sesuatu</a:t>
          </a:r>
          <a:r>
            <a:rPr lang="en-SG" sz="2400" dirty="0"/>
            <a:t> yang </a:t>
          </a:r>
          <a:r>
            <a:rPr lang="en-SG" sz="2400" dirty="0" err="1"/>
            <a:t>dipakai</a:t>
          </a:r>
          <a:r>
            <a:rPr lang="en-SG" sz="2400" dirty="0"/>
            <a:t> </a:t>
          </a:r>
          <a:r>
            <a:rPr lang="en-SG" sz="2400" dirty="0" err="1"/>
            <a:t>untuk</a:t>
          </a:r>
          <a:r>
            <a:rPr lang="en-SG" sz="2400" dirty="0"/>
            <a:t> </a:t>
          </a:r>
          <a:r>
            <a:rPr lang="en-SG" sz="2400" dirty="0" err="1"/>
            <a:t>membawa</a:t>
          </a:r>
          <a:r>
            <a:rPr lang="en-SG" sz="2400" dirty="0"/>
            <a:t>/</a:t>
          </a:r>
          <a:r>
            <a:rPr lang="en-SG" sz="2400" dirty="0" err="1"/>
            <a:t>menyampaikan</a:t>
          </a:r>
          <a:r>
            <a:rPr lang="en-SG" sz="2400" dirty="0"/>
            <a:t> </a:t>
          </a:r>
          <a:r>
            <a:rPr lang="en-SG" sz="2400" dirty="0" err="1"/>
            <a:t>sesuatu</a:t>
          </a:r>
          <a:endParaRPr lang="en-SG" sz="2400" dirty="0"/>
        </a:p>
      </dgm:t>
    </dgm:pt>
    <dgm:pt modelId="{6A96A468-36FE-4386-A39F-1979CD486265}" type="parTrans" cxnId="{0D8348E5-1AFF-47A3-AC75-5B4A4B9D1661}">
      <dgm:prSet custT="1"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ln w="76200">
          <a:solidFill>
            <a:schemeClr val="tx1"/>
          </a:solidFill>
          <a:prstDash val="sysDot"/>
        </a:ln>
        <a:effectLst/>
      </dgm:spPr>
      <dgm:t>
        <a:bodyPr/>
        <a:lstStyle/>
        <a:p>
          <a:endParaRPr lang="en-SG" sz="2000"/>
        </a:p>
      </dgm:t>
    </dgm:pt>
    <dgm:pt modelId="{909A5B1D-179C-489D-98F1-351287DCFBED}" type="sibTrans" cxnId="{0D8348E5-1AFF-47A3-AC75-5B4A4B9D1661}">
      <dgm:prSet/>
      <dgm:spPr/>
      <dgm:t>
        <a:bodyPr/>
        <a:lstStyle/>
        <a:p>
          <a:endParaRPr lang="en-SG" sz="2000"/>
        </a:p>
      </dgm:t>
    </dgm:pt>
    <dgm:pt modelId="{09416F30-AA6A-4BBB-A9B2-97C09F643429}">
      <dgm:prSet phldrT="[Text]" custT="1"/>
      <dgm:spPr/>
      <dgm:t>
        <a:bodyPr/>
        <a:lstStyle/>
        <a:p>
          <a:r>
            <a:rPr lang="en-SG" sz="2000" dirty="0"/>
            <a:t>MEDIUM [American Heritage Electronic Dictionary, 1991]</a:t>
          </a:r>
        </a:p>
      </dgm:t>
    </dgm:pt>
    <dgm:pt modelId="{75CA2E2E-FA50-48FD-AAC9-6FACC47B98EB}" type="parTrans" cxnId="{8ECE2771-6BE9-4FCD-A801-0BB62DFF89DE}">
      <dgm:prSet custT="1"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ln w="76200">
          <a:solidFill>
            <a:schemeClr val="tx1"/>
          </a:solidFill>
          <a:prstDash val="sysDot"/>
        </a:ln>
        <a:effectLst/>
      </dgm:spPr>
      <dgm:t>
        <a:bodyPr/>
        <a:lstStyle/>
        <a:p>
          <a:endParaRPr lang="en-SG" sz="2000"/>
        </a:p>
      </dgm:t>
    </dgm:pt>
    <dgm:pt modelId="{845B7185-B42D-487E-963B-C23B0BC476FA}" type="sibTrans" cxnId="{8ECE2771-6BE9-4FCD-A801-0BB62DFF89DE}">
      <dgm:prSet/>
      <dgm:spPr/>
      <dgm:t>
        <a:bodyPr/>
        <a:lstStyle/>
        <a:p>
          <a:endParaRPr lang="en-SG" sz="2000"/>
        </a:p>
      </dgm:t>
    </dgm:pt>
    <dgm:pt modelId="{D4511D88-170E-417B-A11E-6913005F7EF9}">
      <dgm:prSet phldrT="[Text]" custT="1"/>
      <dgm:spPr/>
      <dgm:t>
        <a:bodyPr/>
        <a:lstStyle/>
        <a:p>
          <a:r>
            <a:rPr lang="en-SG" sz="2400" dirty="0" err="1"/>
            <a:t>alat</a:t>
          </a:r>
          <a:r>
            <a:rPr lang="en-SG" sz="2400" dirty="0"/>
            <a:t> </a:t>
          </a:r>
          <a:r>
            <a:rPr lang="en-SG" sz="2400" dirty="0" err="1"/>
            <a:t>untuk</a:t>
          </a:r>
          <a:r>
            <a:rPr lang="en-SG" sz="2400" dirty="0"/>
            <a:t> </a:t>
          </a:r>
          <a:r>
            <a:rPr lang="en-SG" sz="2400" dirty="0" err="1"/>
            <a:t>mendistribusikan</a:t>
          </a:r>
          <a:r>
            <a:rPr lang="en-SG" sz="2400" dirty="0"/>
            <a:t> </a:t>
          </a:r>
          <a:r>
            <a:rPr lang="en-SG" sz="2400" dirty="0" err="1"/>
            <a:t>dan</a:t>
          </a:r>
          <a:r>
            <a:rPr lang="en-SG" sz="2400" dirty="0"/>
            <a:t> </a:t>
          </a:r>
          <a:r>
            <a:rPr lang="en-SG" sz="2400" dirty="0" err="1"/>
            <a:t>mempresentasikan</a:t>
          </a:r>
          <a:r>
            <a:rPr lang="en-SG" sz="2400" dirty="0"/>
            <a:t> </a:t>
          </a:r>
          <a:r>
            <a:rPr lang="en-SG" sz="2400" dirty="0" err="1"/>
            <a:t>informasi</a:t>
          </a:r>
          <a:endParaRPr lang="en-SG" sz="2400" dirty="0"/>
        </a:p>
      </dgm:t>
    </dgm:pt>
    <dgm:pt modelId="{E40A5951-A16F-4FB7-906C-CD4DF46F3E4E}" type="parTrans" cxnId="{AB4B4535-8AF0-4FE8-B4AD-FDC94F2F7598}">
      <dgm:prSet custT="1"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ln w="76200">
          <a:solidFill>
            <a:schemeClr val="tx1"/>
          </a:solidFill>
          <a:prstDash val="sysDot"/>
        </a:ln>
        <a:effectLst/>
      </dgm:spPr>
      <dgm:t>
        <a:bodyPr/>
        <a:lstStyle/>
        <a:p>
          <a:endParaRPr lang="en-SG" sz="2000"/>
        </a:p>
      </dgm:t>
    </dgm:pt>
    <dgm:pt modelId="{0108E9F5-7DDF-4F08-AD76-14D111368552}" type="sibTrans" cxnId="{AB4B4535-8AF0-4FE8-B4AD-FDC94F2F7598}">
      <dgm:prSet/>
      <dgm:spPr/>
      <dgm:t>
        <a:bodyPr/>
        <a:lstStyle/>
        <a:p>
          <a:endParaRPr lang="en-SG" sz="2000"/>
        </a:p>
      </dgm:t>
    </dgm:pt>
    <dgm:pt modelId="{006EA93F-5FF1-4C89-B418-AB48333F6962}" type="pres">
      <dgm:prSet presAssocID="{C899639D-93FE-444E-B626-ECB50A27B00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6CBF35-A87C-49F4-8D63-AF0BD00BC384}" type="pres">
      <dgm:prSet presAssocID="{2864C6EC-7B1A-4D62-9ACB-FF7B889E6181}" presName="root1" presStyleCnt="0"/>
      <dgm:spPr/>
    </dgm:pt>
    <dgm:pt modelId="{80FB406B-DF5E-4C5B-9D05-4C56DB522104}" type="pres">
      <dgm:prSet presAssocID="{2864C6EC-7B1A-4D62-9ACB-FF7B889E6181}" presName="LevelOneTextNode" presStyleLbl="node0" presStyleIdx="0" presStyleCnt="1" custScaleX="74907">
        <dgm:presLayoutVars>
          <dgm:chPref val="3"/>
        </dgm:presLayoutVars>
      </dgm:prSet>
      <dgm:spPr/>
    </dgm:pt>
    <dgm:pt modelId="{92F8535E-56CF-4537-B049-05EAF90094AF}" type="pres">
      <dgm:prSet presAssocID="{2864C6EC-7B1A-4D62-9ACB-FF7B889E6181}" presName="level2hierChild" presStyleCnt="0"/>
      <dgm:spPr/>
    </dgm:pt>
    <dgm:pt modelId="{EEE37C39-D1CE-4475-A9CF-A7F92662BC4F}" type="pres">
      <dgm:prSet presAssocID="{7B5D12EB-5269-45E0-BBAE-A3A8608C8547}" presName="conn2-1" presStyleLbl="parChTrans1D2" presStyleIdx="0" presStyleCnt="3"/>
      <dgm:spPr/>
    </dgm:pt>
    <dgm:pt modelId="{22EB83CF-73FB-4261-B6F3-29B55DD46054}" type="pres">
      <dgm:prSet presAssocID="{7B5D12EB-5269-45E0-BBAE-A3A8608C8547}" presName="connTx" presStyleLbl="parChTrans1D2" presStyleIdx="0" presStyleCnt="3"/>
      <dgm:spPr/>
    </dgm:pt>
    <dgm:pt modelId="{B2D198A2-1587-42DD-85F6-2BB1A5E0CDEE}" type="pres">
      <dgm:prSet presAssocID="{CAC4ECBE-A8B7-4F69-A27F-B5FBCECBA9D6}" presName="root2" presStyleCnt="0"/>
      <dgm:spPr/>
    </dgm:pt>
    <dgm:pt modelId="{8FDC69E1-9FF3-4F4E-9309-42CEEFB0216E}" type="pres">
      <dgm:prSet presAssocID="{CAC4ECBE-A8B7-4F69-A27F-B5FBCECBA9D6}" presName="LevelTwoTextNode" presStyleLbl="node2" presStyleIdx="0" presStyleCnt="3">
        <dgm:presLayoutVars>
          <dgm:chPref val="3"/>
        </dgm:presLayoutVars>
      </dgm:prSet>
      <dgm:spPr/>
    </dgm:pt>
    <dgm:pt modelId="{52F8FD9E-9D78-4E8F-915B-F838955D1008}" type="pres">
      <dgm:prSet presAssocID="{CAC4ECBE-A8B7-4F69-A27F-B5FBCECBA9D6}" presName="level3hierChild" presStyleCnt="0"/>
      <dgm:spPr/>
    </dgm:pt>
    <dgm:pt modelId="{D35E87C5-81A8-4134-BB08-2A2490130FC6}" type="pres">
      <dgm:prSet presAssocID="{5A196C8B-16A2-4514-980F-15E3C9FCB4B2}" presName="conn2-1" presStyleLbl="parChTrans1D3" presStyleIdx="0" presStyleCnt="3"/>
      <dgm:spPr/>
    </dgm:pt>
    <dgm:pt modelId="{FDDBA6E2-3EDD-445C-AD4F-A085EB177B17}" type="pres">
      <dgm:prSet presAssocID="{5A196C8B-16A2-4514-980F-15E3C9FCB4B2}" presName="connTx" presStyleLbl="parChTrans1D3" presStyleIdx="0" presStyleCnt="3"/>
      <dgm:spPr/>
    </dgm:pt>
    <dgm:pt modelId="{B60C1EF6-8CB6-4D29-9EFE-08C6696F7A7D}" type="pres">
      <dgm:prSet presAssocID="{F9F0C511-1A27-40AA-A7A9-6195A2B3BE03}" presName="root2" presStyleCnt="0"/>
      <dgm:spPr/>
    </dgm:pt>
    <dgm:pt modelId="{CC2BEF88-B739-4994-B25F-7691526D812A}" type="pres">
      <dgm:prSet presAssocID="{F9F0C511-1A27-40AA-A7A9-6195A2B3BE03}" presName="LevelTwoTextNode" presStyleLbl="node3" presStyleIdx="0" presStyleCnt="3" custScaleX="188852">
        <dgm:presLayoutVars>
          <dgm:chPref val="3"/>
        </dgm:presLayoutVars>
      </dgm:prSet>
      <dgm:spPr/>
    </dgm:pt>
    <dgm:pt modelId="{CDDB1DFC-E29A-4D46-B9F5-1000852CA8E3}" type="pres">
      <dgm:prSet presAssocID="{F9F0C511-1A27-40AA-A7A9-6195A2B3BE03}" presName="level3hierChild" presStyleCnt="0"/>
      <dgm:spPr/>
    </dgm:pt>
    <dgm:pt modelId="{7FA92623-383B-4934-9E10-A6076854A564}" type="pres">
      <dgm:prSet presAssocID="{CE9EB41E-3DB0-41AE-8A01-1DBB8BF6FCA0}" presName="conn2-1" presStyleLbl="parChTrans1D2" presStyleIdx="1" presStyleCnt="3"/>
      <dgm:spPr/>
    </dgm:pt>
    <dgm:pt modelId="{586CA68D-1D9D-4316-BBF9-AC7217910C70}" type="pres">
      <dgm:prSet presAssocID="{CE9EB41E-3DB0-41AE-8A01-1DBB8BF6FCA0}" presName="connTx" presStyleLbl="parChTrans1D2" presStyleIdx="1" presStyleCnt="3"/>
      <dgm:spPr/>
    </dgm:pt>
    <dgm:pt modelId="{D4D93351-9ADC-4DEE-9657-B8B920507FE5}" type="pres">
      <dgm:prSet presAssocID="{EE0303CA-E9C8-43EA-BB24-507E46ECCA3E}" presName="root2" presStyleCnt="0"/>
      <dgm:spPr/>
    </dgm:pt>
    <dgm:pt modelId="{C78214D8-532C-4937-BCFF-DD01B5F0CAC1}" type="pres">
      <dgm:prSet presAssocID="{EE0303CA-E9C8-43EA-BB24-507E46ECCA3E}" presName="LevelTwoTextNode" presStyleLbl="node2" presStyleIdx="1" presStyleCnt="3">
        <dgm:presLayoutVars>
          <dgm:chPref val="3"/>
        </dgm:presLayoutVars>
      </dgm:prSet>
      <dgm:spPr/>
    </dgm:pt>
    <dgm:pt modelId="{2BEC6DE5-1D2D-4186-94FD-5793A60486A7}" type="pres">
      <dgm:prSet presAssocID="{EE0303CA-E9C8-43EA-BB24-507E46ECCA3E}" presName="level3hierChild" presStyleCnt="0"/>
      <dgm:spPr/>
    </dgm:pt>
    <dgm:pt modelId="{43ED119F-32E0-4AB4-A88A-D76597EBFB98}" type="pres">
      <dgm:prSet presAssocID="{6A96A468-36FE-4386-A39F-1979CD486265}" presName="conn2-1" presStyleLbl="parChTrans1D3" presStyleIdx="1" presStyleCnt="3"/>
      <dgm:spPr/>
    </dgm:pt>
    <dgm:pt modelId="{7D42F30E-F6CC-4218-89CD-6C2165FFA8E4}" type="pres">
      <dgm:prSet presAssocID="{6A96A468-36FE-4386-A39F-1979CD486265}" presName="connTx" presStyleLbl="parChTrans1D3" presStyleIdx="1" presStyleCnt="3"/>
      <dgm:spPr/>
    </dgm:pt>
    <dgm:pt modelId="{1C3FE616-0BE0-4684-BB31-F807D3B4C65B}" type="pres">
      <dgm:prSet presAssocID="{1E47F7C7-283D-4E82-8341-CCC5CB08A1ED}" presName="root2" presStyleCnt="0"/>
      <dgm:spPr/>
    </dgm:pt>
    <dgm:pt modelId="{D21D43F3-0B11-4032-8683-4893519F9FAF}" type="pres">
      <dgm:prSet presAssocID="{1E47F7C7-283D-4E82-8341-CCC5CB08A1ED}" presName="LevelTwoTextNode" presStyleLbl="node3" presStyleIdx="1" presStyleCnt="3" custScaleX="188374">
        <dgm:presLayoutVars>
          <dgm:chPref val="3"/>
        </dgm:presLayoutVars>
      </dgm:prSet>
      <dgm:spPr/>
    </dgm:pt>
    <dgm:pt modelId="{B3DE2E01-5943-45B3-9C6E-D55F49758DD1}" type="pres">
      <dgm:prSet presAssocID="{1E47F7C7-283D-4E82-8341-CCC5CB08A1ED}" presName="level3hierChild" presStyleCnt="0"/>
      <dgm:spPr/>
    </dgm:pt>
    <dgm:pt modelId="{9769E6A7-BE6D-4B24-ACF6-386E8BCC8CEA}" type="pres">
      <dgm:prSet presAssocID="{75CA2E2E-FA50-48FD-AAC9-6FACC47B98EB}" presName="conn2-1" presStyleLbl="parChTrans1D2" presStyleIdx="2" presStyleCnt="3"/>
      <dgm:spPr/>
    </dgm:pt>
    <dgm:pt modelId="{414851DB-53A7-449E-91E0-5DFABEC6266B}" type="pres">
      <dgm:prSet presAssocID="{75CA2E2E-FA50-48FD-AAC9-6FACC47B98EB}" presName="connTx" presStyleLbl="parChTrans1D2" presStyleIdx="2" presStyleCnt="3"/>
      <dgm:spPr/>
    </dgm:pt>
    <dgm:pt modelId="{B0BE8135-048D-4744-A813-AF1845519CCE}" type="pres">
      <dgm:prSet presAssocID="{09416F30-AA6A-4BBB-A9B2-97C09F643429}" presName="root2" presStyleCnt="0"/>
      <dgm:spPr/>
    </dgm:pt>
    <dgm:pt modelId="{2465E0DA-ABD0-4F64-89F5-2DB58F176FEA}" type="pres">
      <dgm:prSet presAssocID="{09416F30-AA6A-4BBB-A9B2-97C09F643429}" presName="LevelTwoTextNode" presStyleLbl="node2" presStyleIdx="2" presStyleCnt="3">
        <dgm:presLayoutVars>
          <dgm:chPref val="3"/>
        </dgm:presLayoutVars>
      </dgm:prSet>
      <dgm:spPr/>
    </dgm:pt>
    <dgm:pt modelId="{B5165E47-5F93-4502-A20F-6713C44EC176}" type="pres">
      <dgm:prSet presAssocID="{09416F30-AA6A-4BBB-A9B2-97C09F643429}" presName="level3hierChild" presStyleCnt="0"/>
      <dgm:spPr/>
    </dgm:pt>
    <dgm:pt modelId="{E2164A15-2407-43F9-9D62-8D7C323E46A7}" type="pres">
      <dgm:prSet presAssocID="{E40A5951-A16F-4FB7-906C-CD4DF46F3E4E}" presName="conn2-1" presStyleLbl="parChTrans1D3" presStyleIdx="2" presStyleCnt="3"/>
      <dgm:spPr/>
    </dgm:pt>
    <dgm:pt modelId="{F13C9B3D-4D9F-4F13-AC6C-1EAD00427B44}" type="pres">
      <dgm:prSet presAssocID="{E40A5951-A16F-4FB7-906C-CD4DF46F3E4E}" presName="connTx" presStyleLbl="parChTrans1D3" presStyleIdx="2" presStyleCnt="3"/>
      <dgm:spPr/>
    </dgm:pt>
    <dgm:pt modelId="{CF01CD72-C356-45AE-8220-51FDDE7996E2}" type="pres">
      <dgm:prSet presAssocID="{D4511D88-170E-417B-A11E-6913005F7EF9}" presName="root2" presStyleCnt="0"/>
      <dgm:spPr/>
    </dgm:pt>
    <dgm:pt modelId="{64C16962-C2E2-45EA-8613-D59B646D21B7}" type="pres">
      <dgm:prSet presAssocID="{D4511D88-170E-417B-A11E-6913005F7EF9}" presName="LevelTwoTextNode" presStyleLbl="node3" presStyleIdx="2" presStyleCnt="3" custScaleX="190492">
        <dgm:presLayoutVars>
          <dgm:chPref val="3"/>
        </dgm:presLayoutVars>
      </dgm:prSet>
      <dgm:spPr/>
    </dgm:pt>
    <dgm:pt modelId="{C86BC662-393B-4E9F-80C6-603F8B5F3C48}" type="pres">
      <dgm:prSet presAssocID="{D4511D88-170E-417B-A11E-6913005F7EF9}" presName="level3hierChild" presStyleCnt="0"/>
      <dgm:spPr/>
    </dgm:pt>
  </dgm:ptLst>
  <dgm:cxnLst>
    <dgm:cxn modelId="{691AC717-04DB-4066-B2BF-83192C53492F}" type="presOf" srcId="{E40A5951-A16F-4FB7-906C-CD4DF46F3E4E}" destId="{F13C9B3D-4D9F-4F13-AC6C-1EAD00427B44}" srcOrd="1" destOrd="0" presId="urn:microsoft.com/office/officeart/2005/8/layout/hierarchy2"/>
    <dgm:cxn modelId="{A185FD1D-ECE7-45A2-9520-13BD9DF4E47E}" type="presOf" srcId="{75CA2E2E-FA50-48FD-AAC9-6FACC47B98EB}" destId="{9769E6A7-BE6D-4B24-ACF6-386E8BCC8CEA}" srcOrd="0" destOrd="0" presId="urn:microsoft.com/office/officeart/2005/8/layout/hierarchy2"/>
    <dgm:cxn modelId="{AB4B4535-8AF0-4FE8-B4AD-FDC94F2F7598}" srcId="{09416F30-AA6A-4BBB-A9B2-97C09F643429}" destId="{D4511D88-170E-417B-A11E-6913005F7EF9}" srcOrd="0" destOrd="0" parTransId="{E40A5951-A16F-4FB7-906C-CD4DF46F3E4E}" sibTransId="{0108E9F5-7DDF-4F08-AD76-14D111368552}"/>
    <dgm:cxn modelId="{81DDB238-180C-4050-BED5-F3B0F5E2F360}" type="presOf" srcId="{1E47F7C7-283D-4E82-8341-CCC5CB08A1ED}" destId="{D21D43F3-0B11-4032-8683-4893519F9FAF}" srcOrd="0" destOrd="0" presId="urn:microsoft.com/office/officeart/2005/8/layout/hierarchy2"/>
    <dgm:cxn modelId="{581A0D39-E109-42E4-81A5-8DDD2CE75C5F}" type="presOf" srcId="{2864C6EC-7B1A-4D62-9ACB-FF7B889E6181}" destId="{80FB406B-DF5E-4C5B-9D05-4C56DB522104}" srcOrd="0" destOrd="0" presId="urn:microsoft.com/office/officeart/2005/8/layout/hierarchy2"/>
    <dgm:cxn modelId="{332CB73A-FDD5-435F-9546-50D801412990}" type="presOf" srcId="{09416F30-AA6A-4BBB-A9B2-97C09F643429}" destId="{2465E0DA-ABD0-4F64-89F5-2DB58F176FEA}" srcOrd="0" destOrd="0" presId="urn:microsoft.com/office/officeart/2005/8/layout/hierarchy2"/>
    <dgm:cxn modelId="{E745275C-7386-49D4-BDA3-54597A1BCB65}" type="presOf" srcId="{6A96A468-36FE-4386-A39F-1979CD486265}" destId="{43ED119F-32E0-4AB4-A88A-D76597EBFB98}" srcOrd="0" destOrd="0" presId="urn:microsoft.com/office/officeart/2005/8/layout/hierarchy2"/>
    <dgm:cxn modelId="{ABA0035F-EA65-4DAE-AF93-A706C5A18436}" type="presOf" srcId="{6A96A468-36FE-4386-A39F-1979CD486265}" destId="{7D42F30E-F6CC-4218-89CD-6C2165FFA8E4}" srcOrd="1" destOrd="0" presId="urn:microsoft.com/office/officeart/2005/8/layout/hierarchy2"/>
    <dgm:cxn modelId="{8148CB62-39ED-46E3-9030-A0A193576EB0}" type="presOf" srcId="{CE9EB41E-3DB0-41AE-8A01-1DBB8BF6FCA0}" destId="{7FA92623-383B-4934-9E10-A6076854A564}" srcOrd="0" destOrd="0" presId="urn:microsoft.com/office/officeart/2005/8/layout/hierarchy2"/>
    <dgm:cxn modelId="{8ECE2771-6BE9-4FCD-A801-0BB62DFF89DE}" srcId="{2864C6EC-7B1A-4D62-9ACB-FF7B889E6181}" destId="{09416F30-AA6A-4BBB-A9B2-97C09F643429}" srcOrd="2" destOrd="0" parTransId="{75CA2E2E-FA50-48FD-AAC9-6FACC47B98EB}" sibTransId="{845B7185-B42D-487E-963B-C23B0BC476FA}"/>
    <dgm:cxn modelId="{C5874C51-0B5A-4416-BA9F-156FFE6B1F80}" type="presOf" srcId="{D4511D88-170E-417B-A11E-6913005F7EF9}" destId="{64C16962-C2E2-45EA-8613-D59B646D21B7}" srcOrd="0" destOrd="0" presId="urn:microsoft.com/office/officeart/2005/8/layout/hierarchy2"/>
    <dgm:cxn modelId="{617FC059-3336-434A-96F4-3D1ADFC467FD}" srcId="{C899639D-93FE-444E-B626-ECB50A27B004}" destId="{2864C6EC-7B1A-4D62-9ACB-FF7B889E6181}" srcOrd="0" destOrd="0" parTransId="{A8C78FBB-7B94-4B41-8460-ED6D81270171}" sibTransId="{ED50BA6B-D56C-4ADB-BF37-59F6BCB98BF7}"/>
    <dgm:cxn modelId="{5DE5E27A-10E4-49EC-AA1F-8FCA8AC42149}" type="presOf" srcId="{EE0303CA-E9C8-43EA-BB24-507E46ECCA3E}" destId="{C78214D8-532C-4937-BCFF-DD01B5F0CAC1}" srcOrd="0" destOrd="0" presId="urn:microsoft.com/office/officeart/2005/8/layout/hierarchy2"/>
    <dgm:cxn modelId="{903E9890-23D4-496E-9A07-F8DDB14B1116}" type="presOf" srcId="{5A196C8B-16A2-4514-980F-15E3C9FCB4B2}" destId="{D35E87C5-81A8-4134-BB08-2A2490130FC6}" srcOrd="0" destOrd="0" presId="urn:microsoft.com/office/officeart/2005/8/layout/hierarchy2"/>
    <dgm:cxn modelId="{A1946391-B4BD-4595-956B-6C7EA92C8B73}" type="presOf" srcId="{5A196C8B-16A2-4514-980F-15E3C9FCB4B2}" destId="{FDDBA6E2-3EDD-445C-AD4F-A085EB177B17}" srcOrd="1" destOrd="0" presId="urn:microsoft.com/office/officeart/2005/8/layout/hierarchy2"/>
    <dgm:cxn modelId="{AB8F8593-430B-422C-B99F-1D7EF38C447D}" srcId="{2864C6EC-7B1A-4D62-9ACB-FF7B889E6181}" destId="{EE0303CA-E9C8-43EA-BB24-507E46ECCA3E}" srcOrd="1" destOrd="0" parTransId="{CE9EB41E-3DB0-41AE-8A01-1DBB8BF6FCA0}" sibTransId="{1E5F9517-515D-4669-A2EC-35E27F18A870}"/>
    <dgm:cxn modelId="{260D4994-D9FF-45BB-9E61-55B81193E72E}" type="presOf" srcId="{C899639D-93FE-444E-B626-ECB50A27B004}" destId="{006EA93F-5FF1-4C89-B418-AB48333F6962}" srcOrd="0" destOrd="0" presId="urn:microsoft.com/office/officeart/2005/8/layout/hierarchy2"/>
    <dgm:cxn modelId="{81F7BC96-4E14-43ED-93D6-7776B41F6FED}" type="presOf" srcId="{CE9EB41E-3DB0-41AE-8A01-1DBB8BF6FCA0}" destId="{586CA68D-1D9D-4316-BBF9-AC7217910C70}" srcOrd="1" destOrd="0" presId="urn:microsoft.com/office/officeart/2005/8/layout/hierarchy2"/>
    <dgm:cxn modelId="{A1C173B1-F2F5-4C19-89A9-AC2DA9C1A620}" type="presOf" srcId="{F9F0C511-1A27-40AA-A7A9-6195A2B3BE03}" destId="{CC2BEF88-B739-4994-B25F-7691526D812A}" srcOrd="0" destOrd="0" presId="urn:microsoft.com/office/officeart/2005/8/layout/hierarchy2"/>
    <dgm:cxn modelId="{99DF4FBE-1130-4E38-A897-5F1DB8979880}" type="presOf" srcId="{CAC4ECBE-A8B7-4F69-A27F-B5FBCECBA9D6}" destId="{8FDC69E1-9FF3-4F4E-9309-42CEEFB0216E}" srcOrd="0" destOrd="0" presId="urn:microsoft.com/office/officeart/2005/8/layout/hierarchy2"/>
    <dgm:cxn modelId="{C26DBDC0-4D1F-491F-B06D-E9E3E6E7A1AF}" type="presOf" srcId="{7B5D12EB-5269-45E0-BBAE-A3A8608C8547}" destId="{22EB83CF-73FB-4261-B6F3-29B55DD46054}" srcOrd="1" destOrd="0" presId="urn:microsoft.com/office/officeart/2005/8/layout/hierarchy2"/>
    <dgm:cxn modelId="{16FDD9D5-0799-48DE-B627-883BD18239D3}" srcId="{CAC4ECBE-A8B7-4F69-A27F-B5FBCECBA9D6}" destId="{F9F0C511-1A27-40AA-A7A9-6195A2B3BE03}" srcOrd="0" destOrd="0" parTransId="{5A196C8B-16A2-4514-980F-15E3C9FCB4B2}" sibTransId="{8E6A741D-49BA-4850-8CAF-2F37541F95FE}"/>
    <dgm:cxn modelId="{597FDAD7-CCF2-496E-869C-7788E3EE6218}" type="presOf" srcId="{75CA2E2E-FA50-48FD-AAC9-6FACC47B98EB}" destId="{414851DB-53A7-449E-91E0-5DFABEC6266B}" srcOrd="1" destOrd="0" presId="urn:microsoft.com/office/officeart/2005/8/layout/hierarchy2"/>
    <dgm:cxn modelId="{5D9EFFE0-32CD-4ADF-BCB5-1FC331AB3852}" srcId="{2864C6EC-7B1A-4D62-9ACB-FF7B889E6181}" destId="{CAC4ECBE-A8B7-4F69-A27F-B5FBCECBA9D6}" srcOrd="0" destOrd="0" parTransId="{7B5D12EB-5269-45E0-BBAE-A3A8608C8547}" sibTransId="{355930C6-2D6F-43A1-AFB2-3AA3561B0A6C}"/>
    <dgm:cxn modelId="{0D8348E5-1AFF-47A3-AC75-5B4A4B9D1661}" srcId="{EE0303CA-E9C8-43EA-BB24-507E46ECCA3E}" destId="{1E47F7C7-283D-4E82-8341-CCC5CB08A1ED}" srcOrd="0" destOrd="0" parTransId="{6A96A468-36FE-4386-A39F-1979CD486265}" sibTransId="{909A5B1D-179C-489D-98F1-351287DCFBED}"/>
    <dgm:cxn modelId="{54B5D3E7-558E-4527-8782-521BB8D2C55E}" type="presOf" srcId="{E40A5951-A16F-4FB7-906C-CD4DF46F3E4E}" destId="{E2164A15-2407-43F9-9D62-8D7C323E46A7}" srcOrd="0" destOrd="0" presId="urn:microsoft.com/office/officeart/2005/8/layout/hierarchy2"/>
    <dgm:cxn modelId="{C81C03EC-6142-4FB4-8F78-FDDAED4E9ACB}" type="presOf" srcId="{7B5D12EB-5269-45E0-BBAE-A3A8608C8547}" destId="{EEE37C39-D1CE-4475-A9CF-A7F92662BC4F}" srcOrd="0" destOrd="0" presId="urn:microsoft.com/office/officeart/2005/8/layout/hierarchy2"/>
    <dgm:cxn modelId="{6CF248F4-3A05-4FF4-BAC9-1533B440EA9B}" type="presParOf" srcId="{006EA93F-5FF1-4C89-B418-AB48333F6962}" destId="{5D6CBF35-A87C-49F4-8D63-AF0BD00BC384}" srcOrd="0" destOrd="0" presId="urn:microsoft.com/office/officeart/2005/8/layout/hierarchy2"/>
    <dgm:cxn modelId="{91A78679-7F62-475D-B122-F282B693F09B}" type="presParOf" srcId="{5D6CBF35-A87C-49F4-8D63-AF0BD00BC384}" destId="{80FB406B-DF5E-4C5B-9D05-4C56DB522104}" srcOrd="0" destOrd="0" presId="urn:microsoft.com/office/officeart/2005/8/layout/hierarchy2"/>
    <dgm:cxn modelId="{480A34FF-E590-45D7-83D9-DEE1A1F3278F}" type="presParOf" srcId="{5D6CBF35-A87C-49F4-8D63-AF0BD00BC384}" destId="{92F8535E-56CF-4537-B049-05EAF90094AF}" srcOrd="1" destOrd="0" presId="urn:microsoft.com/office/officeart/2005/8/layout/hierarchy2"/>
    <dgm:cxn modelId="{A0A1E595-B2E7-44F1-B7E7-CF9D68C0FD6E}" type="presParOf" srcId="{92F8535E-56CF-4537-B049-05EAF90094AF}" destId="{EEE37C39-D1CE-4475-A9CF-A7F92662BC4F}" srcOrd="0" destOrd="0" presId="urn:microsoft.com/office/officeart/2005/8/layout/hierarchy2"/>
    <dgm:cxn modelId="{B5461E7F-0C7B-4F68-AC4A-983C3E3B3B13}" type="presParOf" srcId="{EEE37C39-D1CE-4475-A9CF-A7F92662BC4F}" destId="{22EB83CF-73FB-4261-B6F3-29B55DD46054}" srcOrd="0" destOrd="0" presId="urn:microsoft.com/office/officeart/2005/8/layout/hierarchy2"/>
    <dgm:cxn modelId="{FA9B95E9-0439-40BB-A5BF-86DB295DC5C3}" type="presParOf" srcId="{92F8535E-56CF-4537-B049-05EAF90094AF}" destId="{B2D198A2-1587-42DD-85F6-2BB1A5E0CDEE}" srcOrd="1" destOrd="0" presId="urn:microsoft.com/office/officeart/2005/8/layout/hierarchy2"/>
    <dgm:cxn modelId="{E36E46C4-D966-4996-BD19-193D7B6CB6E3}" type="presParOf" srcId="{B2D198A2-1587-42DD-85F6-2BB1A5E0CDEE}" destId="{8FDC69E1-9FF3-4F4E-9309-42CEEFB0216E}" srcOrd="0" destOrd="0" presId="urn:microsoft.com/office/officeart/2005/8/layout/hierarchy2"/>
    <dgm:cxn modelId="{194BE9A1-CAD2-4B61-9A4E-F4D89143F890}" type="presParOf" srcId="{B2D198A2-1587-42DD-85F6-2BB1A5E0CDEE}" destId="{52F8FD9E-9D78-4E8F-915B-F838955D1008}" srcOrd="1" destOrd="0" presId="urn:microsoft.com/office/officeart/2005/8/layout/hierarchy2"/>
    <dgm:cxn modelId="{053A362A-6CF4-4808-A77E-C55ABE3285F3}" type="presParOf" srcId="{52F8FD9E-9D78-4E8F-915B-F838955D1008}" destId="{D35E87C5-81A8-4134-BB08-2A2490130FC6}" srcOrd="0" destOrd="0" presId="urn:microsoft.com/office/officeart/2005/8/layout/hierarchy2"/>
    <dgm:cxn modelId="{F9D3D252-13D7-4B90-BD97-F88D6B1EB871}" type="presParOf" srcId="{D35E87C5-81A8-4134-BB08-2A2490130FC6}" destId="{FDDBA6E2-3EDD-445C-AD4F-A085EB177B17}" srcOrd="0" destOrd="0" presId="urn:microsoft.com/office/officeart/2005/8/layout/hierarchy2"/>
    <dgm:cxn modelId="{F1D2A782-97A2-4B7B-9199-F743577D5848}" type="presParOf" srcId="{52F8FD9E-9D78-4E8F-915B-F838955D1008}" destId="{B60C1EF6-8CB6-4D29-9EFE-08C6696F7A7D}" srcOrd="1" destOrd="0" presId="urn:microsoft.com/office/officeart/2005/8/layout/hierarchy2"/>
    <dgm:cxn modelId="{8F1D83A9-4122-4AE8-91E8-BF3B1BEA01B6}" type="presParOf" srcId="{B60C1EF6-8CB6-4D29-9EFE-08C6696F7A7D}" destId="{CC2BEF88-B739-4994-B25F-7691526D812A}" srcOrd="0" destOrd="0" presId="urn:microsoft.com/office/officeart/2005/8/layout/hierarchy2"/>
    <dgm:cxn modelId="{D1A57E29-17CE-4949-B145-BECAD844C278}" type="presParOf" srcId="{B60C1EF6-8CB6-4D29-9EFE-08C6696F7A7D}" destId="{CDDB1DFC-E29A-4D46-B9F5-1000852CA8E3}" srcOrd="1" destOrd="0" presId="urn:microsoft.com/office/officeart/2005/8/layout/hierarchy2"/>
    <dgm:cxn modelId="{601C7576-AEC1-4DC6-BB9D-F5DC44F276CF}" type="presParOf" srcId="{92F8535E-56CF-4537-B049-05EAF90094AF}" destId="{7FA92623-383B-4934-9E10-A6076854A564}" srcOrd="2" destOrd="0" presId="urn:microsoft.com/office/officeart/2005/8/layout/hierarchy2"/>
    <dgm:cxn modelId="{52AEF158-F7BB-4F51-A5A0-7ECC35C5E552}" type="presParOf" srcId="{7FA92623-383B-4934-9E10-A6076854A564}" destId="{586CA68D-1D9D-4316-BBF9-AC7217910C70}" srcOrd="0" destOrd="0" presId="urn:microsoft.com/office/officeart/2005/8/layout/hierarchy2"/>
    <dgm:cxn modelId="{A3957249-19A7-414C-87E8-6EA4C5D6F106}" type="presParOf" srcId="{92F8535E-56CF-4537-B049-05EAF90094AF}" destId="{D4D93351-9ADC-4DEE-9657-B8B920507FE5}" srcOrd="3" destOrd="0" presId="urn:microsoft.com/office/officeart/2005/8/layout/hierarchy2"/>
    <dgm:cxn modelId="{615334F4-8D34-4F71-B1DA-923881FB3C33}" type="presParOf" srcId="{D4D93351-9ADC-4DEE-9657-B8B920507FE5}" destId="{C78214D8-532C-4937-BCFF-DD01B5F0CAC1}" srcOrd="0" destOrd="0" presId="urn:microsoft.com/office/officeart/2005/8/layout/hierarchy2"/>
    <dgm:cxn modelId="{620A130A-0DCD-43C0-906D-8813509D7F83}" type="presParOf" srcId="{D4D93351-9ADC-4DEE-9657-B8B920507FE5}" destId="{2BEC6DE5-1D2D-4186-94FD-5793A60486A7}" srcOrd="1" destOrd="0" presId="urn:microsoft.com/office/officeart/2005/8/layout/hierarchy2"/>
    <dgm:cxn modelId="{8E9BFB61-520B-49E7-889F-DED6831EDB08}" type="presParOf" srcId="{2BEC6DE5-1D2D-4186-94FD-5793A60486A7}" destId="{43ED119F-32E0-4AB4-A88A-D76597EBFB98}" srcOrd="0" destOrd="0" presId="urn:microsoft.com/office/officeart/2005/8/layout/hierarchy2"/>
    <dgm:cxn modelId="{D5AA1115-B26D-4AEA-BD0F-62A9790FB8A8}" type="presParOf" srcId="{43ED119F-32E0-4AB4-A88A-D76597EBFB98}" destId="{7D42F30E-F6CC-4218-89CD-6C2165FFA8E4}" srcOrd="0" destOrd="0" presId="urn:microsoft.com/office/officeart/2005/8/layout/hierarchy2"/>
    <dgm:cxn modelId="{21843613-FADE-4E63-97CC-BA1D3AC553B1}" type="presParOf" srcId="{2BEC6DE5-1D2D-4186-94FD-5793A60486A7}" destId="{1C3FE616-0BE0-4684-BB31-F807D3B4C65B}" srcOrd="1" destOrd="0" presId="urn:microsoft.com/office/officeart/2005/8/layout/hierarchy2"/>
    <dgm:cxn modelId="{0D0A12B3-9CEC-4A36-83A0-D2862BD2E4CE}" type="presParOf" srcId="{1C3FE616-0BE0-4684-BB31-F807D3B4C65B}" destId="{D21D43F3-0B11-4032-8683-4893519F9FAF}" srcOrd="0" destOrd="0" presId="urn:microsoft.com/office/officeart/2005/8/layout/hierarchy2"/>
    <dgm:cxn modelId="{66C58E84-8C4D-48D4-B671-E1E520B91405}" type="presParOf" srcId="{1C3FE616-0BE0-4684-BB31-F807D3B4C65B}" destId="{B3DE2E01-5943-45B3-9C6E-D55F49758DD1}" srcOrd="1" destOrd="0" presId="urn:microsoft.com/office/officeart/2005/8/layout/hierarchy2"/>
    <dgm:cxn modelId="{6461D492-8862-43DC-8FDE-80EF25F52E47}" type="presParOf" srcId="{92F8535E-56CF-4537-B049-05EAF90094AF}" destId="{9769E6A7-BE6D-4B24-ACF6-386E8BCC8CEA}" srcOrd="4" destOrd="0" presId="urn:microsoft.com/office/officeart/2005/8/layout/hierarchy2"/>
    <dgm:cxn modelId="{897004CB-6FCD-48CC-85BF-688AF4E36A92}" type="presParOf" srcId="{9769E6A7-BE6D-4B24-ACF6-386E8BCC8CEA}" destId="{414851DB-53A7-449E-91E0-5DFABEC6266B}" srcOrd="0" destOrd="0" presId="urn:microsoft.com/office/officeart/2005/8/layout/hierarchy2"/>
    <dgm:cxn modelId="{746D91C7-36B8-4843-BC07-E76208242D13}" type="presParOf" srcId="{92F8535E-56CF-4537-B049-05EAF90094AF}" destId="{B0BE8135-048D-4744-A813-AF1845519CCE}" srcOrd="5" destOrd="0" presId="urn:microsoft.com/office/officeart/2005/8/layout/hierarchy2"/>
    <dgm:cxn modelId="{372B8682-2B27-45C3-9A1E-EE9CEDF979D8}" type="presParOf" srcId="{B0BE8135-048D-4744-A813-AF1845519CCE}" destId="{2465E0DA-ABD0-4F64-89F5-2DB58F176FEA}" srcOrd="0" destOrd="0" presId="urn:microsoft.com/office/officeart/2005/8/layout/hierarchy2"/>
    <dgm:cxn modelId="{449A519F-9CC8-4CA0-B295-25C6756D8AE8}" type="presParOf" srcId="{B0BE8135-048D-4744-A813-AF1845519CCE}" destId="{B5165E47-5F93-4502-A20F-6713C44EC176}" srcOrd="1" destOrd="0" presId="urn:microsoft.com/office/officeart/2005/8/layout/hierarchy2"/>
    <dgm:cxn modelId="{8736FEFC-A09D-4F36-B4FF-64A1F3FA9FE2}" type="presParOf" srcId="{B5165E47-5F93-4502-A20F-6713C44EC176}" destId="{E2164A15-2407-43F9-9D62-8D7C323E46A7}" srcOrd="0" destOrd="0" presId="urn:microsoft.com/office/officeart/2005/8/layout/hierarchy2"/>
    <dgm:cxn modelId="{6E4C750C-09FC-404B-B462-301FD4521022}" type="presParOf" srcId="{E2164A15-2407-43F9-9D62-8D7C323E46A7}" destId="{F13C9B3D-4D9F-4F13-AC6C-1EAD00427B44}" srcOrd="0" destOrd="0" presId="urn:microsoft.com/office/officeart/2005/8/layout/hierarchy2"/>
    <dgm:cxn modelId="{5D49AE37-69ED-4C62-9252-DC1F390494E0}" type="presParOf" srcId="{B5165E47-5F93-4502-A20F-6713C44EC176}" destId="{CF01CD72-C356-45AE-8220-51FDDE7996E2}" srcOrd="1" destOrd="0" presId="urn:microsoft.com/office/officeart/2005/8/layout/hierarchy2"/>
    <dgm:cxn modelId="{1EDE01F8-0A8E-4183-BF41-C9A47ED76697}" type="presParOf" srcId="{CF01CD72-C356-45AE-8220-51FDDE7996E2}" destId="{64C16962-C2E2-45EA-8613-D59B646D21B7}" srcOrd="0" destOrd="0" presId="urn:microsoft.com/office/officeart/2005/8/layout/hierarchy2"/>
    <dgm:cxn modelId="{27BF1D1D-A49D-40CF-AA9E-69EDFD601181}" type="presParOf" srcId="{CF01CD72-C356-45AE-8220-51FDDE7996E2}" destId="{C86BC662-393B-4E9F-80C6-603F8B5F3C4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B5F9805-6896-462A-B9CF-3138AC9A60CE}" type="doc">
      <dgm:prSet loTypeId="urn:microsoft.com/office/officeart/2008/layout/BendingPictureSemiTransparentText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9FD2F8C-DBF6-432A-BFB8-5A13299736AC}">
      <dgm:prSet phldrT="[Text]" custT="1"/>
      <dgm:spPr/>
      <dgm:t>
        <a:bodyPr/>
        <a:lstStyle/>
        <a:p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Speaker</a:t>
          </a:r>
        </a:p>
      </dgm:t>
    </dgm:pt>
    <dgm:pt modelId="{7E71C8E5-42ED-43F3-9472-A565841396BA}" type="parTrans" cxnId="{903EA9E3-8471-4FF6-A33B-079BEC59EBA7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2A6442AA-8FDB-42EF-AAE7-B4DA7E185C72}" type="sibTrans" cxnId="{903EA9E3-8471-4FF6-A33B-079BEC59EBA7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FF9760A7-2FA7-4DF8-BF05-721CE78ACE89}">
      <dgm:prSet phldrT="[Text]" custT="1"/>
      <dgm:spPr/>
      <dgm:t>
        <a:bodyPr/>
        <a:lstStyle/>
        <a:p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Mouse</a:t>
          </a:r>
        </a:p>
      </dgm:t>
    </dgm:pt>
    <dgm:pt modelId="{285A2F93-6723-423E-8AC1-903458A1922F}" type="parTrans" cxnId="{EBDA443D-94AC-4177-991B-D0C4EDB3B052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9EF43C80-F7B6-4ADC-8B00-D9A817A69741}" type="sibTrans" cxnId="{EBDA443D-94AC-4177-991B-D0C4EDB3B052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D9561970-F04D-4E82-AD06-27BE28D84614}">
      <dgm:prSet phldrT="[Text]" custT="1"/>
      <dgm:spPr/>
      <dgm:t>
        <a:bodyPr/>
        <a:lstStyle/>
        <a:p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Keyboard</a:t>
          </a:r>
        </a:p>
      </dgm:t>
    </dgm:pt>
    <dgm:pt modelId="{8ECA5C44-43A1-4817-ACE9-D2E49D044A7B}" type="parTrans" cxnId="{FB191701-28E9-446D-AF1E-FCD195BAD09F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ED238293-A323-4D2C-9252-6C78A357E2F7}" type="sibTrans" cxnId="{FB191701-28E9-446D-AF1E-FCD195BAD09F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A10D0CE7-9532-4C0B-A393-9CDD0DD5C040}">
      <dgm:prSet phldrT="[Text]" custT="1"/>
      <dgm:spPr/>
      <dgm:t>
        <a:bodyPr/>
        <a:lstStyle/>
        <a:p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Monitor</a:t>
          </a:r>
        </a:p>
      </dgm:t>
    </dgm:pt>
    <dgm:pt modelId="{A2D67C7C-16A9-41F8-ADE7-B7443B944F32}" type="parTrans" cxnId="{1AFC40E8-E11D-4BBE-A4DC-E4B9E98CFF4B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9031521D-47EF-46BD-B27F-D650068537EF}" type="sibTrans" cxnId="{1AFC40E8-E11D-4BBE-A4DC-E4B9E98CFF4B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37C4171E-E1C7-448E-B64B-7117E64F41EE}">
      <dgm:prSet phldrT="[Text]" custT="1"/>
      <dgm:spPr/>
      <dgm:t>
        <a:bodyPr/>
        <a:lstStyle/>
        <a:p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Tape Recorder</a:t>
          </a:r>
        </a:p>
      </dgm:t>
    </dgm:pt>
    <dgm:pt modelId="{EF2563A8-32D7-4D4B-814A-3C38B093306C}" type="parTrans" cxnId="{06883101-141C-488E-9A27-8619C3C1F0E8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8432B87A-E5F2-41D5-A179-5C97B3ACB277}" type="sibTrans" cxnId="{06883101-141C-488E-9A27-8619C3C1F0E8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96F76EFC-3370-4DB1-874A-FDFC334C5980}">
      <dgm:prSet phldrT="[Text]" custT="1"/>
      <dgm:spPr/>
      <dgm:t>
        <a:bodyPr/>
        <a:lstStyle/>
        <a:p>
          <a:r>
            <a:rPr lang="en-SG" sz="1800" dirty="0" err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Optikal</a:t>
          </a:r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 Disk</a:t>
          </a:r>
        </a:p>
      </dgm:t>
    </dgm:pt>
    <dgm:pt modelId="{6813726B-500A-4809-AEF0-6DFAC31CF0D7}" type="parTrans" cxnId="{F9AA1143-61C8-4A33-B2DA-B8D044DD41E6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A521E4A9-BAC9-4DAF-96CC-02E2638B1725}" type="sibTrans" cxnId="{F9AA1143-61C8-4A33-B2DA-B8D044DD41E6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F5599B6B-7D77-49BA-8489-405BF846078E}">
      <dgm:prSet phldrT="[Text]" custT="1"/>
      <dgm:spPr/>
      <dgm:t>
        <a:bodyPr/>
        <a:lstStyle/>
        <a:p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Printer</a:t>
          </a:r>
        </a:p>
      </dgm:t>
    </dgm:pt>
    <dgm:pt modelId="{75C3BB84-5489-4709-AC4F-ADE09DDC3A22}" type="parTrans" cxnId="{88B0E5F4-D28A-4585-9B1B-DBC92163A265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D62AA362-487F-48BB-8580-ADDD570EBAC3}" type="sibTrans" cxnId="{88B0E5F4-D28A-4585-9B1B-DBC92163A265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67EE8837-2AA0-46A3-8053-A8A2C58F0C82}">
      <dgm:prSet phldrT="[Text]" custT="1"/>
      <dgm:spPr/>
      <dgm:t>
        <a:bodyPr/>
        <a:lstStyle/>
        <a:p>
          <a:r>
            <a:rPr lang="en-SG" sz="1800" dirty="0" err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Kamera</a:t>
          </a:r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 Digital</a:t>
          </a:r>
        </a:p>
      </dgm:t>
    </dgm:pt>
    <dgm:pt modelId="{68BC1112-4EA6-42FC-ACB2-5E507D37371D}" type="parTrans" cxnId="{1F0967DF-63AA-407C-A4A4-B5BF7EEF4BD8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F62863F4-B081-4D50-8295-13990FB6C9CB}" type="sibTrans" cxnId="{1F0967DF-63AA-407C-A4A4-B5BF7EEF4BD8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47A9C3BE-4ADD-4C34-A089-529E1002A01D}">
      <dgm:prSet phldrT="[Text]" custT="1"/>
      <dgm:spPr/>
      <dgm:t>
        <a:bodyPr/>
        <a:lstStyle/>
        <a:p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Scanner</a:t>
          </a:r>
        </a:p>
      </dgm:t>
    </dgm:pt>
    <dgm:pt modelId="{752C5E16-AC2E-45A1-9D3E-685FEB0A0507}" type="parTrans" cxnId="{E1DB6526-91DF-442C-BDF7-CA7593F2DA26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439AFB9C-A551-49A0-9933-E686FF43083D}" type="sibTrans" cxnId="{E1DB6526-91DF-442C-BDF7-CA7593F2DA26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C52B2204-4200-4EDC-A3F4-935C1070870F}">
      <dgm:prSet phldrT="[Text]" custT="1"/>
      <dgm:spPr/>
      <dgm:t>
        <a:bodyPr/>
        <a:lstStyle/>
        <a:p>
          <a:r>
            <a:rPr lang="en-SG" sz="1800" dirty="0" err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Mikrofon</a:t>
          </a:r>
          <a:endParaRPr lang="en-SG" sz="1800" dirty="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0FEFB07D-6334-4274-A622-ABD77AB06AD1}" type="parTrans" cxnId="{F67CFEDC-B228-455A-9FB5-428CD7C63770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49642742-B1E4-4988-9AEE-D3BB8096AF61}" type="sibTrans" cxnId="{F67CFEDC-B228-455A-9FB5-428CD7C63770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E172A937-0A81-43E2-8308-C1C3749AF1F4}">
      <dgm:prSet phldrT="[Text]" custT="1"/>
      <dgm:spPr/>
      <dgm:t>
        <a:bodyPr/>
        <a:lstStyle/>
        <a:p>
          <a:r>
            <a:rPr lang="en-SG" sz="18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Video Cassette Recorder</a:t>
          </a:r>
        </a:p>
      </dgm:t>
    </dgm:pt>
    <dgm:pt modelId="{4E3EB04F-6A4C-44DD-9ED7-6B57EC918DB0}" type="parTrans" cxnId="{00CA94B1-FCA6-4F7B-BD6C-9F90EB413F7F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E707C03C-9B45-48CD-84FF-9246C88C5364}" type="sibTrans" cxnId="{00CA94B1-FCA6-4F7B-BD6C-9F90EB413F7F}">
      <dgm:prSet/>
      <dgm:spPr/>
      <dgm:t>
        <a:bodyPr/>
        <a:lstStyle/>
        <a:p>
          <a:endParaRPr lang="en-SG" sz="280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gm:t>
    </dgm:pt>
    <dgm:pt modelId="{35133C88-D955-4F9C-BC9A-31471B384AAC}" type="pres">
      <dgm:prSet presAssocID="{7B5F9805-6896-462A-B9CF-3138AC9A60CE}" presName="Name0" presStyleCnt="0">
        <dgm:presLayoutVars>
          <dgm:dir/>
          <dgm:resizeHandles val="exact"/>
        </dgm:presLayoutVars>
      </dgm:prSet>
      <dgm:spPr/>
    </dgm:pt>
    <dgm:pt modelId="{128FC33A-9252-4325-A0FC-94BDE7749F1A}" type="pres">
      <dgm:prSet presAssocID="{49FD2F8C-DBF6-432A-BFB8-5A13299736AC}" presName="composite" presStyleCnt="0"/>
      <dgm:spPr/>
    </dgm:pt>
    <dgm:pt modelId="{64E3E729-C3FF-4400-81C4-9534CFF18921}" type="pres">
      <dgm:prSet presAssocID="{49FD2F8C-DBF6-432A-BFB8-5A13299736AC}" presName="rect1" presStyleLbl="bgShp" presStyleIdx="0" presStyleCnt="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EA85C91-35AA-405F-B537-5C06CA774E8C}" type="pres">
      <dgm:prSet presAssocID="{49FD2F8C-DBF6-432A-BFB8-5A13299736AC}" presName="rect2" presStyleLbl="trBgShp" presStyleIdx="0" presStyleCnt="11">
        <dgm:presLayoutVars>
          <dgm:bulletEnabled val="1"/>
        </dgm:presLayoutVars>
      </dgm:prSet>
      <dgm:spPr/>
    </dgm:pt>
    <dgm:pt modelId="{7B9CDBC0-6472-4C8E-AAA2-FC2796CAE573}" type="pres">
      <dgm:prSet presAssocID="{2A6442AA-8FDB-42EF-AAE7-B4DA7E185C72}" presName="sibTrans" presStyleCnt="0"/>
      <dgm:spPr/>
    </dgm:pt>
    <dgm:pt modelId="{D456BC3C-F118-498C-8C06-D050AC10241D}" type="pres">
      <dgm:prSet presAssocID="{FF9760A7-2FA7-4DF8-BF05-721CE78ACE89}" presName="composite" presStyleCnt="0"/>
      <dgm:spPr/>
    </dgm:pt>
    <dgm:pt modelId="{90392F73-53AA-412A-9EA4-FF0FABDE4284}" type="pres">
      <dgm:prSet presAssocID="{FF9760A7-2FA7-4DF8-BF05-721CE78ACE89}" presName="rect1" presStyleLbl="bgShp" presStyleIdx="1" presStyleCnt="1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93B22E9-9E7B-4CC7-A736-B6100755933A}" type="pres">
      <dgm:prSet presAssocID="{FF9760A7-2FA7-4DF8-BF05-721CE78ACE89}" presName="rect2" presStyleLbl="trBgShp" presStyleIdx="1" presStyleCnt="11">
        <dgm:presLayoutVars>
          <dgm:bulletEnabled val="1"/>
        </dgm:presLayoutVars>
      </dgm:prSet>
      <dgm:spPr/>
    </dgm:pt>
    <dgm:pt modelId="{CBC27A75-D141-4406-8089-DC76BDC89187}" type="pres">
      <dgm:prSet presAssocID="{9EF43C80-F7B6-4ADC-8B00-D9A817A69741}" presName="sibTrans" presStyleCnt="0"/>
      <dgm:spPr/>
    </dgm:pt>
    <dgm:pt modelId="{35C63CA4-A0C1-47B3-A0B3-3C7B4C84759D}" type="pres">
      <dgm:prSet presAssocID="{D9561970-F04D-4E82-AD06-27BE28D84614}" presName="composite" presStyleCnt="0"/>
      <dgm:spPr/>
    </dgm:pt>
    <dgm:pt modelId="{4107EE62-40B4-4F24-873F-F6401C90CCB4}" type="pres">
      <dgm:prSet presAssocID="{D9561970-F04D-4E82-AD06-27BE28D84614}" presName="rect1" presStyleLbl="bgShp" presStyleIdx="2" presStyleCnt="1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864BA53C-29B0-43FA-A6AD-4DA5C500F2E1}" type="pres">
      <dgm:prSet presAssocID="{D9561970-F04D-4E82-AD06-27BE28D84614}" presName="rect2" presStyleLbl="trBgShp" presStyleIdx="2" presStyleCnt="11">
        <dgm:presLayoutVars>
          <dgm:bulletEnabled val="1"/>
        </dgm:presLayoutVars>
      </dgm:prSet>
      <dgm:spPr/>
    </dgm:pt>
    <dgm:pt modelId="{0DEA71F4-E6E7-4EBC-97E6-6E59872EF3AB}" type="pres">
      <dgm:prSet presAssocID="{ED238293-A323-4D2C-9252-6C78A357E2F7}" presName="sibTrans" presStyleCnt="0"/>
      <dgm:spPr/>
    </dgm:pt>
    <dgm:pt modelId="{A91FFE09-7A93-4272-BCEE-A8AB859D6E2C}" type="pres">
      <dgm:prSet presAssocID="{A10D0CE7-9532-4C0B-A393-9CDD0DD5C040}" presName="composite" presStyleCnt="0"/>
      <dgm:spPr/>
    </dgm:pt>
    <dgm:pt modelId="{73CE3755-347B-45A7-8DE7-CCEE6825433A}" type="pres">
      <dgm:prSet presAssocID="{A10D0CE7-9532-4C0B-A393-9CDD0DD5C040}" presName="rect1" presStyleLbl="bgShp" presStyleIdx="3" presStyleCnt="11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8FADC399-CA4A-4322-890C-B70186D0B6A0}" type="pres">
      <dgm:prSet presAssocID="{A10D0CE7-9532-4C0B-A393-9CDD0DD5C040}" presName="rect2" presStyleLbl="trBgShp" presStyleIdx="3" presStyleCnt="11">
        <dgm:presLayoutVars>
          <dgm:bulletEnabled val="1"/>
        </dgm:presLayoutVars>
      </dgm:prSet>
      <dgm:spPr/>
    </dgm:pt>
    <dgm:pt modelId="{1A97FBBE-3979-4AEC-AC48-7E12A600FA63}" type="pres">
      <dgm:prSet presAssocID="{9031521D-47EF-46BD-B27F-D650068537EF}" presName="sibTrans" presStyleCnt="0"/>
      <dgm:spPr/>
    </dgm:pt>
    <dgm:pt modelId="{306372D9-9C55-4F89-8BBF-2AF8DC02F777}" type="pres">
      <dgm:prSet presAssocID="{96F76EFC-3370-4DB1-874A-FDFC334C5980}" presName="composite" presStyleCnt="0"/>
      <dgm:spPr/>
    </dgm:pt>
    <dgm:pt modelId="{CD77327B-5532-4AB5-83BE-2F7D86C6C815}" type="pres">
      <dgm:prSet presAssocID="{96F76EFC-3370-4DB1-874A-FDFC334C5980}" presName="rect1" presStyleLbl="bgShp" presStyleIdx="4" presStyleCnt="11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4F8DEEB3-8B55-4109-A58B-3E718C7F777E}" type="pres">
      <dgm:prSet presAssocID="{96F76EFC-3370-4DB1-874A-FDFC334C5980}" presName="rect2" presStyleLbl="trBgShp" presStyleIdx="4" presStyleCnt="11">
        <dgm:presLayoutVars>
          <dgm:bulletEnabled val="1"/>
        </dgm:presLayoutVars>
      </dgm:prSet>
      <dgm:spPr/>
    </dgm:pt>
    <dgm:pt modelId="{C3594CC7-8CB8-4B2F-BA07-099C9F29E4DC}" type="pres">
      <dgm:prSet presAssocID="{A521E4A9-BAC9-4DAF-96CC-02E2638B1725}" presName="sibTrans" presStyleCnt="0"/>
      <dgm:spPr/>
    </dgm:pt>
    <dgm:pt modelId="{B0B4ACC6-3F5F-41A3-AF80-8FAF0CDEFE1D}" type="pres">
      <dgm:prSet presAssocID="{F5599B6B-7D77-49BA-8489-405BF846078E}" presName="composite" presStyleCnt="0"/>
      <dgm:spPr/>
    </dgm:pt>
    <dgm:pt modelId="{A4C5041C-4BA6-4F5A-8913-964A6657780B}" type="pres">
      <dgm:prSet presAssocID="{F5599B6B-7D77-49BA-8489-405BF846078E}" presName="rect1" presStyleLbl="bgShp" presStyleIdx="5" presStyleCnt="11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6E63DA85-19EF-41F8-9F80-034BFD179BCD}" type="pres">
      <dgm:prSet presAssocID="{F5599B6B-7D77-49BA-8489-405BF846078E}" presName="rect2" presStyleLbl="trBgShp" presStyleIdx="5" presStyleCnt="11">
        <dgm:presLayoutVars>
          <dgm:bulletEnabled val="1"/>
        </dgm:presLayoutVars>
      </dgm:prSet>
      <dgm:spPr/>
    </dgm:pt>
    <dgm:pt modelId="{FF6827BF-E586-49EC-87A0-A8430F3836E7}" type="pres">
      <dgm:prSet presAssocID="{D62AA362-487F-48BB-8580-ADDD570EBAC3}" presName="sibTrans" presStyleCnt="0"/>
      <dgm:spPr/>
    </dgm:pt>
    <dgm:pt modelId="{5670A6CE-CE18-49F0-88A6-F05DBA5B1808}" type="pres">
      <dgm:prSet presAssocID="{67EE8837-2AA0-46A3-8053-A8A2C58F0C82}" presName="composite" presStyleCnt="0"/>
      <dgm:spPr/>
    </dgm:pt>
    <dgm:pt modelId="{D47A4367-60E9-4E32-A908-B520E432EEEF}" type="pres">
      <dgm:prSet presAssocID="{67EE8837-2AA0-46A3-8053-A8A2C58F0C82}" presName="rect1" presStyleLbl="bgShp" presStyleIdx="6" presStyleCnt="11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BBE3887B-3D10-4C56-98F3-812B24885C47}" type="pres">
      <dgm:prSet presAssocID="{67EE8837-2AA0-46A3-8053-A8A2C58F0C82}" presName="rect2" presStyleLbl="trBgShp" presStyleIdx="6" presStyleCnt="11">
        <dgm:presLayoutVars>
          <dgm:bulletEnabled val="1"/>
        </dgm:presLayoutVars>
      </dgm:prSet>
      <dgm:spPr/>
    </dgm:pt>
    <dgm:pt modelId="{815ED3C8-808F-4DA1-9E44-9D714698DF5B}" type="pres">
      <dgm:prSet presAssocID="{F62863F4-B081-4D50-8295-13990FB6C9CB}" presName="sibTrans" presStyleCnt="0"/>
      <dgm:spPr/>
    </dgm:pt>
    <dgm:pt modelId="{C3B12BED-F3E1-4122-B8DB-7E9734D14BB2}" type="pres">
      <dgm:prSet presAssocID="{47A9C3BE-4ADD-4C34-A089-529E1002A01D}" presName="composite" presStyleCnt="0"/>
      <dgm:spPr/>
    </dgm:pt>
    <dgm:pt modelId="{9B010885-20FB-4D4F-A70B-3BEA78D6E942}" type="pres">
      <dgm:prSet presAssocID="{47A9C3BE-4ADD-4C34-A089-529E1002A01D}" presName="rect1" presStyleLbl="bgShp" presStyleIdx="7" presStyleCnt="11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623E43A6-89F9-4F3A-8623-350A35B05EDB}" type="pres">
      <dgm:prSet presAssocID="{47A9C3BE-4ADD-4C34-A089-529E1002A01D}" presName="rect2" presStyleLbl="trBgShp" presStyleIdx="7" presStyleCnt="11">
        <dgm:presLayoutVars>
          <dgm:bulletEnabled val="1"/>
        </dgm:presLayoutVars>
      </dgm:prSet>
      <dgm:spPr/>
    </dgm:pt>
    <dgm:pt modelId="{30F9BD2D-AB57-4D48-975D-DEA19CDC79D4}" type="pres">
      <dgm:prSet presAssocID="{439AFB9C-A551-49A0-9933-E686FF43083D}" presName="sibTrans" presStyleCnt="0"/>
      <dgm:spPr/>
    </dgm:pt>
    <dgm:pt modelId="{58754D2C-8304-407A-9E6A-CFF2C67B94BA}" type="pres">
      <dgm:prSet presAssocID="{C52B2204-4200-4EDC-A3F4-935C1070870F}" presName="composite" presStyleCnt="0"/>
      <dgm:spPr/>
    </dgm:pt>
    <dgm:pt modelId="{C00571DE-A2DE-4F68-907F-9BFBB3F5BD51}" type="pres">
      <dgm:prSet presAssocID="{C52B2204-4200-4EDC-A3F4-935C1070870F}" presName="rect1" presStyleLbl="bgShp" presStyleIdx="8" presStyleCnt="11"/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</dgm:pt>
    <dgm:pt modelId="{20B222CE-471E-4CC3-B3A2-EA739A6A1731}" type="pres">
      <dgm:prSet presAssocID="{C52B2204-4200-4EDC-A3F4-935C1070870F}" presName="rect2" presStyleLbl="trBgShp" presStyleIdx="8" presStyleCnt="11">
        <dgm:presLayoutVars>
          <dgm:bulletEnabled val="1"/>
        </dgm:presLayoutVars>
      </dgm:prSet>
      <dgm:spPr/>
    </dgm:pt>
    <dgm:pt modelId="{0C9C0AD9-D1C4-4E06-B87C-E40A75EA6F8A}" type="pres">
      <dgm:prSet presAssocID="{49642742-B1E4-4988-9AEE-D3BB8096AF61}" presName="sibTrans" presStyleCnt="0"/>
      <dgm:spPr/>
    </dgm:pt>
    <dgm:pt modelId="{FADF0081-EC87-4E2B-9674-115C4FD08352}" type="pres">
      <dgm:prSet presAssocID="{E172A937-0A81-43E2-8308-C1C3749AF1F4}" presName="composite" presStyleCnt="0"/>
      <dgm:spPr/>
    </dgm:pt>
    <dgm:pt modelId="{92E8FBC3-4965-4609-8ABA-4F3C059D0293}" type="pres">
      <dgm:prSet presAssocID="{E172A937-0A81-43E2-8308-C1C3749AF1F4}" presName="rect1" presStyleLbl="bgShp" presStyleIdx="9" presStyleCnt="11"/>
      <dgm:spPr>
        <a:blipFill rotWithShape="1">
          <a:blip xmlns:r="http://schemas.openxmlformats.org/officeDocument/2006/relationships" r:embed="rId10"/>
          <a:stretch>
            <a:fillRect/>
          </a:stretch>
        </a:blipFill>
      </dgm:spPr>
    </dgm:pt>
    <dgm:pt modelId="{752D34ED-292B-48CA-AA13-DE141F74FA2E}" type="pres">
      <dgm:prSet presAssocID="{E172A937-0A81-43E2-8308-C1C3749AF1F4}" presName="rect2" presStyleLbl="trBgShp" presStyleIdx="9" presStyleCnt="11">
        <dgm:presLayoutVars>
          <dgm:bulletEnabled val="1"/>
        </dgm:presLayoutVars>
      </dgm:prSet>
      <dgm:spPr/>
    </dgm:pt>
    <dgm:pt modelId="{D60AD470-1220-44AA-8063-422463AF03F4}" type="pres">
      <dgm:prSet presAssocID="{E707C03C-9B45-48CD-84FF-9246C88C5364}" presName="sibTrans" presStyleCnt="0"/>
      <dgm:spPr/>
    </dgm:pt>
    <dgm:pt modelId="{A8D2DFEF-F546-4B83-B9A9-087FCA5D8AE3}" type="pres">
      <dgm:prSet presAssocID="{37C4171E-E1C7-448E-B64B-7117E64F41EE}" presName="composite" presStyleCnt="0"/>
      <dgm:spPr/>
    </dgm:pt>
    <dgm:pt modelId="{16941B31-85B9-4234-91D1-3A5B94DFEE45}" type="pres">
      <dgm:prSet presAssocID="{37C4171E-E1C7-448E-B64B-7117E64F41EE}" presName="rect1" presStyleLbl="bgShp" presStyleIdx="10" presStyleCnt="11"/>
      <dgm:spPr>
        <a:blipFill rotWithShape="1">
          <a:blip xmlns:r="http://schemas.openxmlformats.org/officeDocument/2006/relationships" r:embed="rId11"/>
          <a:stretch>
            <a:fillRect/>
          </a:stretch>
        </a:blipFill>
      </dgm:spPr>
    </dgm:pt>
    <dgm:pt modelId="{0FCA0F05-9E73-4E1E-9E3D-5F4A4F37A569}" type="pres">
      <dgm:prSet presAssocID="{37C4171E-E1C7-448E-B64B-7117E64F41EE}" presName="rect2" presStyleLbl="trBgShp" presStyleIdx="10" presStyleCnt="11">
        <dgm:presLayoutVars>
          <dgm:bulletEnabled val="1"/>
        </dgm:presLayoutVars>
      </dgm:prSet>
      <dgm:spPr/>
    </dgm:pt>
  </dgm:ptLst>
  <dgm:cxnLst>
    <dgm:cxn modelId="{C974E700-45C4-4A2E-A575-23599C513677}" type="presOf" srcId="{A10D0CE7-9532-4C0B-A393-9CDD0DD5C040}" destId="{8FADC399-CA4A-4322-890C-B70186D0B6A0}" srcOrd="0" destOrd="0" presId="urn:microsoft.com/office/officeart/2008/layout/BendingPictureSemiTransparentText"/>
    <dgm:cxn modelId="{FB191701-28E9-446D-AF1E-FCD195BAD09F}" srcId="{7B5F9805-6896-462A-B9CF-3138AC9A60CE}" destId="{D9561970-F04D-4E82-AD06-27BE28D84614}" srcOrd="2" destOrd="0" parTransId="{8ECA5C44-43A1-4817-ACE9-D2E49D044A7B}" sibTransId="{ED238293-A323-4D2C-9252-6C78A357E2F7}"/>
    <dgm:cxn modelId="{06883101-141C-488E-9A27-8619C3C1F0E8}" srcId="{7B5F9805-6896-462A-B9CF-3138AC9A60CE}" destId="{37C4171E-E1C7-448E-B64B-7117E64F41EE}" srcOrd="10" destOrd="0" parTransId="{EF2563A8-32D7-4D4B-814A-3C38B093306C}" sibTransId="{8432B87A-E5F2-41D5-A179-5C97B3ACB277}"/>
    <dgm:cxn modelId="{E1DB6526-91DF-442C-BDF7-CA7593F2DA26}" srcId="{7B5F9805-6896-462A-B9CF-3138AC9A60CE}" destId="{47A9C3BE-4ADD-4C34-A089-529E1002A01D}" srcOrd="7" destOrd="0" parTransId="{752C5E16-AC2E-45A1-9D3E-685FEB0A0507}" sibTransId="{439AFB9C-A551-49A0-9933-E686FF43083D}"/>
    <dgm:cxn modelId="{BAC76E27-A41C-42CD-B28F-C9F30E09D03F}" type="presOf" srcId="{67EE8837-2AA0-46A3-8053-A8A2C58F0C82}" destId="{BBE3887B-3D10-4C56-98F3-812B24885C47}" srcOrd="0" destOrd="0" presId="urn:microsoft.com/office/officeart/2008/layout/BendingPictureSemiTransparentText"/>
    <dgm:cxn modelId="{6C78142F-FADE-445F-BDFF-851EC9660335}" type="presOf" srcId="{96F76EFC-3370-4DB1-874A-FDFC334C5980}" destId="{4F8DEEB3-8B55-4109-A58B-3E718C7F777E}" srcOrd="0" destOrd="0" presId="urn:microsoft.com/office/officeart/2008/layout/BendingPictureSemiTransparentText"/>
    <dgm:cxn modelId="{1392AC36-C640-4F2F-B46B-461289B376B5}" type="presOf" srcId="{E172A937-0A81-43E2-8308-C1C3749AF1F4}" destId="{752D34ED-292B-48CA-AA13-DE141F74FA2E}" srcOrd="0" destOrd="0" presId="urn:microsoft.com/office/officeart/2008/layout/BendingPictureSemiTransparentText"/>
    <dgm:cxn modelId="{28866139-DE5F-4929-BDB1-B272789C8D05}" type="presOf" srcId="{49FD2F8C-DBF6-432A-BFB8-5A13299736AC}" destId="{6EA85C91-35AA-405F-B537-5C06CA774E8C}" srcOrd="0" destOrd="0" presId="urn:microsoft.com/office/officeart/2008/layout/BendingPictureSemiTransparentText"/>
    <dgm:cxn modelId="{EBDA443D-94AC-4177-991B-D0C4EDB3B052}" srcId="{7B5F9805-6896-462A-B9CF-3138AC9A60CE}" destId="{FF9760A7-2FA7-4DF8-BF05-721CE78ACE89}" srcOrd="1" destOrd="0" parTransId="{285A2F93-6723-423E-8AC1-903458A1922F}" sibTransId="{9EF43C80-F7B6-4ADC-8B00-D9A817A69741}"/>
    <dgm:cxn modelId="{F9AA1143-61C8-4A33-B2DA-B8D044DD41E6}" srcId="{7B5F9805-6896-462A-B9CF-3138AC9A60CE}" destId="{96F76EFC-3370-4DB1-874A-FDFC334C5980}" srcOrd="4" destOrd="0" parTransId="{6813726B-500A-4809-AEF0-6DFAC31CF0D7}" sibTransId="{A521E4A9-BAC9-4DAF-96CC-02E2638B1725}"/>
    <dgm:cxn modelId="{03CE9E47-9C87-4952-A539-63FB4A070589}" type="presOf" srcId="{47A9C3BE-4ADD-4C34-A089-529E1002A01D}" destId="{623E43A6-89F9-4F3A-8623-350A35B05EDB}" srcOrd="0" destOrd="0" presId="urn:microsoft.com/office/officeart/2008/layout/BendingPictureSemiTransparentText"/>
    <dgm:cxn modelId="{86DEFC7B-4D9A-4A40-B71E-A62E360D4493}" type="presOf" srcId="{C52B2204-4200-4EDC-A3F4-935C1070870F}" destId="{20B222CE-471E-4CC3-B3A2-EA739A6A1731}" srcOrd="0" destOrd="0" presId="urn:microsoft.com/office/officeart/2008/layout/BendingPictureSemiTransparentText"/>
    <dgm:cxn modelId="{33CD1882-EB88-4FBE-B90A-8AD2A99F7FE6}" type="presOf" srcId="{7B5F9805-6896-462A-B9CF-3138AC9A60CE}" destId="{35133C88-D955-4F9C-BC9A-31471B384AAC}" srcOrd="0" destOrd="0" presId="urn:microsoft.com/office/officeart/2008/layout/BendingPictureSemiTransparentText"/>
    <dgm:cxn modelId="{00CA94B1-FCA6-4F7B-BD6C-9F90EB413F7F}" srcId="{7B5F9805-6896-462A-B9CF-3138AC9A60CE}" destId="{E172A937-0A81-43E2-8308-C1C3749AF1F4}" srcOrd="9" destOrd="0" parTransId="{4E3EB04F-6A4C-44DD-9ED7-6B57EC918DB0}" sibTransId="{E707C03C-9B45-48CD-84FF-9246C88C5364}"/>
    <dgm:cxn modelId="{AFFC4DB4-F9D1-4040-BA99-A718902B6F56}" type="presOf" srcId="{D9561970-F04D-4E82-AD06-27BE28D84614}" destId="{864BA53C-29B0-43FA-A6AD-4DA5C500F2E1}" srcOrd="0" destOrd="0" presId="urn:microsoft.com/office/officeart/2008/layout/BendingPictureSemiTransparentText"/>
    <dgm:cxn modelId="{8BF514BE-81FD-4F38-9946-C72C10C9EF5C}" type="presOf" srcId="{FF9760A7-2FA7-4DF8-BF05-721CE78ACE89}" destId="{293B22E9-9E7B-4CC7-A736-B6100755933A}" srcOrd="0" destOrd="0" presId="urn:microsoft.com/office/officeart/2008/layout/BendingPictureSemiTransparentText"/>
    <dgm:cxn modelId="{507CAAC5-94B4-4143-98A5-8B7157DBA106}" type="presOf" srcId="{37C4171E-E1C7-448E-B64B-7117E64F41EE}" destId="{0FCA0F05-9E73-4E1E-9E3D-5F4A4F37A569}" srcOrd="0" destOrd="0" presId="urn:microsoft.com/office/officeart/2008/layout/BendingPictureSemiTransparentText"/>
    <dgm:cxn modelId="{F1CE93CD-8760-471F-A8B6-523C2628C29F}" type="presOf" srcId="{F5599B6B-7D77-49BA-8489-405BF846078E}" destId="{6E63DA85-19EF-41F8-9F80-034BFD179BCD}" srcOrd="0" destOrd="0" presId="urn:microsoft.com/office/officeart/2008/layout/BendingPictureSemiTransparentText"/>
    <dgm:cxn modelId="{F67CFEDC-B228-455A-9FB5-428CD7C63770}" srcId="{7B5F9805-6896-462A-B9CF-3138AC9A60CE}" destId="{C52B2204-4200-4EDC-A3F4-935C1070870F}" srcOrd="8" destOrd="0" parTransId="{0FEFB07D-6334-4274-A622-ABD77AB06AD1}" sibTransId="{49642742-B1E4-4988-9AEE-D3BB8096AF61}"/>
    <dgm:cxn modelId="{1F0967DF-63AA-407C-A4A4-B5BF7EEF4BD8}" srcId="{7B5F9805-6896-462A-B9CF-3138AC9A60CE}" destId="{67EE8837-2AA0-46A3-8053-A8A2C58F0C82}" srcOrd="6" destOrd="0" parTransId="{68BC1112-4EA6-42FC-ACB2-5E507D37371D}" sibTransId="{F62863F4-B081-4D50-8295-13990FB6C9CB}"/>
    <dgm:cxn modelId="{903EA9E3-8471-4FF6-A33B-079BEC59EBA7}" srcId="{7B5F9805-6896-462A-B9CF-3138AC9A60CE}" destId="{49FD2F8C-DBF6-432A-BFB8-5A13299736AC}" srcOrd="0" destOrd="0" parTransId="{7E71C8E5-42ED-43F3-9472-A565841396BA}" sibTransId="{2A6442AA-8FDB-42EF-AAE7-B4DA7E185C72}"/>
    <dgm:cxn modelId="{1AFC40E8-E11D-4BBE-A4DC-E4B9E98CFF4B}" srcId="{7B5F9805-6896-462A-B9CF-3138AC9A60CE}" destId="{A10D0CE7-9532-4C0B-A393-9CDD0DD5C040}" srcOrd="3" destOrd="0" parTransId="{A2D67C7C-16A9-41F8-ADE7-B7443B944F32}" sibTransId="{9031521D-47EF-46BD-B27F-D650068537EF}"/>
    <dgm:cxn modelId="{88B0E5F4-D28A-4585-9B1B-DBC92163A265}" srcId="{7B5F9805-6896-462A-B9CF-3138AC9A60CE}" destId="{F5599B6B-7D77-49BA-8489-405BF846078E}" srcOrd="5" destOrd="0" parTransId="{75C3BB84-5489-4709-AC4F-ADE09DDC3A22}" sibTransId="{D62AA362-487F-48BB-8580-ADDD570EBAC3}"/>
    <dgm:cxn modelId="{AD800CB4-63F6-4945-ABF3-F7C5937ABCE0}" type="presParOf" srcId="{35133C88-D955-4F9C-BC9A-31471B384AAC}" destId="{128FC33A-9252-4325-A0FC-94BDE7749F1A}" srcOrd="0" destOrd="0" presId="urn:microsoft.com/office/officeart/2008/layout/BendingPictureSemiTransparentText"/>
    <dgm:cxn modelId="{01A1A957-A0E2-4D80-AF1E-D748F57BB108}" type="presParOf" srcId="{128FC33A-9252-4325-A0FC-94BDE7749F1A}" destId="{64E3E729-C3FF-4400-81C4-9534CFF18921}" srcOrd="0" destOrd="0" presId="urn:microsoft.com/office/officeart/2008/layout/BendingPictureSemiTransparentText"/>
    <dgm:cxn modelId="{E3B58350-1B49-4390-83F1-2DE356B785FE}" type="presParOf" srcId="{128FC33A-9252-4325-A0FC-94BDE7749F1A}" destId="{6EA85C91-35AA-405F-B537-5C06CA774E8C}" srcOrd="1" destOrd="0" presId="urn:microsoft.com/office/officeart/2008/layout/BendingPictureSemiTransparentText"/>
    <dgm:cxn modelId="{B534CB90-0ECB-4348-A794-DB00346BC281}" type="presParOf" srcId="{35133C88-D955-4F9C-BC9A-31471B384AAC}" destId="{7B9CDBC0-6472-4C8E-AAA2-FC2796CAE573}" srcOrd="1" destOrd="0" presId="urn:microsoft.com/office/officeart/2008/layout/BendingPictureSemiTransparentText"/>
    <dgm:cxn modelId="{25E276A0-EB9C-499F-804A-F39364BF9AD3}" type="presParOf" srcId="{35133C88-D955-4F9C-BC9A-31471B384AAC}" destId="{D456BC3C-F118-498C-8C06-D050AC10241D}" srcOrd="2" destOrd="0" presId="urn:microsoft.com/office/officeart/2008/layout/BendingPictureSemiTransparentText"/>
    <dgm:cxn modelId="{2617B0BE-D97D-47D6-AC59-BE52D46C990A}" type="presParOf" srcId="{D456BC3C-F118-498C-8C06-D050AC10241D}" destId="{90392F73-53AA-412A-9EA4-FF0FABDE4284}" srcOrd="0" destOrd="0" presId="urn:microsoft.com/office/officeart/2008/layout/BendingPictureSemiTransparentText"/>
    <dgm:cxn modelId="{136D88CA-C8E1-46C8-A11B-37FB4F3E646F}" type="presParOf" srcId="{D456BC3C-F118-498C-8C06-D050AC10241D}" destId="{293B22E9-9E7B-4CC7-A736-B6100755933A}" srcOrd="1" destOrd="0" presId="urn:microsoft.com/office/officeart/2008/layout/BendingPictureSemiTransparentText"/>
    <dgm:cxn modelId="{D1578573-971B-467E-9CAA-906E27CC23F1}" type="presParOf" srcId="{35133C88-D955-4F9C-BC9A-31471B384AAC}" destId="{CBC27A75-D141-4406-8089-DC76BDC89187}" srcOrd="3" destOrd="0" presId="urn:microsoft.com/office/officeart/2008/layout/BendingPictureSemiTransparentText"/>
    <dgm:cxn modelId="{B5E100D4-D3BF-4BEF-97F5-D5775B8047A3}" type="presParOf" srcId="{35133C88-D955-4F9C-BC9A-31471B384AAC}" destId="{35C63CA4-A0C1-47B3-A0B3-3C7B4C84759D}" srcOrd="4" destOrd="0" presId="urn:microsoft.com/office/officeart/2008/layout/BendingPictureSemiTransparentText"/>
    <dgm:cxn modelId="{01E0B8E9-D146-4A99-9349-E998799379B1}" type="presParOf" srcId="{35C63CA4-A0C1-47B3-A0B3-3C7B4C84759D}" destId="{4107EE62-40B4-4F24-873F-F6401C90CCB4}" srcOrd="0" destOrd="0" presId="urn:microsoft.com/office/officeart/2008/layout/BendingPictureSemiTransparentText"/>
    <dgm:cxn modelId="{612FDD09-008E-4042-87BF-22FD817C157B}" type="presParOf" srcId="{35C63CA4-A0C1-47B3-A0B3-3C7B4C84759D}" destId="{864BA53C-29B0-43FA-A6AD-4DA5C500F2E1}" srcOrd="1" destOrd="0" presId="urn:microsoft.com/office/officeart/2008/layout/BendingPictureSemiTransparentText"/>
    <dgm:cxn modelId="{D58092BF-7059-433F-81D6-D18AAD0D503A}" type="presParOf" srcId="{35133C88-D955-4F9C-BC9A-31471B384AAC}" destId="{0DEA71F4-E6E7-4EBC-97E6-6E59872EF3AB}" srcOrd="5" destOrd="0" presId="urn:microsoft.com/office/officeart/2008/layout/BendingPictureSemiTransparentText"/>
    <dgm:cxn modelId="{FB14D171-175A-4270-86B3-0508D316159E}" type="presParOf" srcId="{35133C88-D955-4F9C-BC9A-31471B384AAC}" destId="{A91FFE09-7A93-4272-BCEE-A8AB859D6E2C}" srcOrd="6" destOrd="0" presId="urn:microsoft.com/office/officeart/2008/layout/BendingPictureSemiTransparentText"/>
    <dgm:cxn modelId="{277D72EF-EC91-4FB2-BCB7-319D9D3B146B}" type="presParOf" srcId="{A91FFE09-7A93-4272-BCEE-A8AB859D6E2C}" destId="{73CE3755-347B-45A7-8DE7-CCEE6825433A}" srcOrd="0" destOrd="0" presId="urn:microsoft.com/office/officeart/2008/layout/BendingPictureSemiTransparentText"/>
    <dgm:cxn modelId="{022F5969-5474-4315-9E63-E1EF61DE426C}" type="presParOf" srcId="{A91FFE09-7A93-4272-BCEE-A8AB859D6E2C}" destId="{8FADC399-CA4A-4322-890C-B70186D0B6A0}" srcOrd="1" destOrd="0" presId="urn:microsoft.com/office/officeart/2008/layout/BendingPictureSemiTransparentText"/>
    <dgm:cxn modelId="{C156390C-1D69-47E0-A148-A916505D0076}" type="presParOf" srcId="{35133C88-D955-4F9C-BC9A-31471B384AAC}" destId="{1A97FBBE-3979-4AEC-AC48-7E12A600FA63}" srcOrd="7" destOrd="0" presId="urn:microsoft.com/office/officeart/2008/layout/BendingPictureSemiTransparentText"/>
    <dgm:cxn modelId="{10B76317-D067-4788-8C10-7DF83FAE5064}" type="presParOf" srcId="{35133C88-D955-4F9C-BC9A-31471B384AAC}" destId="{306372D9-9C55-4F89-8BBF-2AF8DC02F777}" srcOrd="8" destOrd="0" presId="urn:microsoft.com/office/officeart/2008/layout/BendingPictureSemiTransparentText"/>
    <dgm:cxn modelId="{44618913-AAB6-4207-9F9B-38E98FF68282}" type="presParOf" srcId="{306372D9-9C55-4F89-8BBF-2AF8DC02F777}" destId="{CD77327B-5532-4AB5-83BE-2F7D86C6C815}" srcOrd="0" destOrd="0" presId="urn:microsoft.com/office/officeart/2008/layout/BendingPictureSemiTransparentText"/>
    <dgm:cxn modelId="{2AFA2613-1A1F-4FA1-84F3-68D0C2F0B24D}" type="presParOf" srcId="{306372D9-9C55-4F89-8BBF-2AF8DC02F777}" destId="{4F8DEEB3-8B55-4109-A58B-3E718C7F777E}" srcOrd="1" destOrd="0" presId="urn:microsoft.com/office/officeart/2008/layout/BendingPictureSemiTransparentText"/>
    <dgm:cxn modelId="{D2AA8EB4-EE70-43F8-980B-6DBCEA1715DC}" type="presParOf" srcId="{35133C88-D955-4F9C-BC9A-31471B384AAC}" destId="{C3594CC7-8CB8-4B2F-BA07-099C9F29E4DC}" srcOrd="9" destOrd="0" presId="urn:microsoft.com/office/officeart/2008/layout/BendingPictureSemiTransparentText"/>
    <dgm:cxn modelId="{5F1308ED-B243-4418-8D8C-789F798312B8}" type="presParOf" srcId="{35133C88-D955-4F9C-BC9A-31471B384AAC}" destId="{B0B4ACC6-3F5F-41A3-AF80-8FAF0CDEFE1D}" srcOrd="10" destOrd="0" presId="urn:microsoft.com/office/officeart/2008/layout/BendingPictureSemiTransparentText"/>
    <dgm:cxn modelId="{67A8FE0F-C00D-41BB-8807-811A55EC5E1C}" type="presParOf" srcId="{B0B4ACC6-3F5F-41A3-AF80-8FAF0CDEFE1D}" destId="{A4C5041C-4BA6-4F5A-8913-964A6657780B}" srcOrd="0" destOrd="0" presId="urn:microsoft.com/office/officeart/2008/layout/BendingPictureSemiTransparentText"/>
    <dgm:cxn modelId="{15BAB9BB-2992-4761-82E1-82A1A06BAED9}" type="presParOf" srcId="{B0B4ACC6-3F5F-41A3-AF80-8FAF0CDEFE1D}" destId="{6E63DA85-19EF-41F8-9F80-034BFD179BCD}" srcOrd="1" destOrd="0" presId="urn:microsoft.com/office/officeart/2008/layout/BendingPictureSemiTransparentText"/>
    <dgm:cxn modelId="{FABD1E82-55B2-4FAE-B180-34F5EC785E72}" type="presParOf" srcId="{35133C88-D955-4F9C-BC9A-31471B384AAC}" destId="{FF6827BF-E586-49EC-87A0-A8430F3836E7}" srcOrd="11" destOrd="0" presId="urn:microsoft.com/office/officeart/2008/layout/BendingPictureSemiTransparentText"/>
    <dgm:cxn modelId="{530FF8B4-FA02-453B-B494-1CC6829EFE35}" type="presParOf" srcId="{35133C88-D955-4F9C-BC9A-31471B384AAC}" destId="{5670A6CE-CE18-49F0-88A6-F05DBA5B1808}" srcOrd="12" destOrd="0" presId="urn:microsoft.com/office/officeart/2008/layout/BendingPictureSemiTransparentText"/>
    <dgm:cxn modelId="{F33993A0-EAB2-44DD-B982-2B7B9B061538}" type="presParOf" srcId="{5670A6CE-CE18-49F0-88A6-F05DBA5B1808}" destId="{D47A4367-60E9-4E32-A908-B520E432EEEF}" srcOrd="0" destOrd="0" presId="urn:microsoft.com/office/officeart/2008/layout/BendingPictureSemiTransparentText"/>
    <dgm:cxn modelId="{CFBBDB29-2F38-4C25-B9DF-41D00012BAAF}" type="presParOf" srcId="{5670A6CE-CE18-49F0-88A6-F05DBA5B1808}" destId="{BBE3887B-3D10-4C56-98F3-812B24885C47}" srcOrd="1" destOrd="0" presId="urn:microsoft.com/office/officeart/2008/layout/BendingPictureSemiTransparentText"/>
    <dgm:cxn modelId="{FC3DA439-54B0-4896-B002-7BE120E1A38C}" type="presParOf" srcId="{35133C88-D955-4F9C-BC9A-31471B384AAC}" destId="{815ED3C8-808F-4DA1-9E44-9D714698DF5B}" srcOrd="13" destOrd="0" presId="urn:microsoft.com/office/officeart/2008/layout/BendingPictureSemiTransparentText"/>
    <dgm:cxn modelId="{E77B5F46-81D6-400E-B09F-F05DB8F1ECEE}" type="presParOf" srcId="{35133C88-D955-4F9C-BC9A-31471B384AAC}" destId="{C3B12BED-F3E1-4122-B8DB-7E9734D14BB2}" srcOrd="14" destOrd="0" presId="urn:microsoft.com/office/officeart/2008/layout/BendingPictureSemiTransparentText"/>
    <dgm:cxn modelId="{4D702FEC-C2B8-42AA-AE24-6AAED879A8E5}" type="presParOf" srcId="{C3B12BED-F3E1-4122-B8DB-7E9734D14BB2}" destId="{9B010885-20FB-4D4F-A70B-3BEA78D6E942}" srcOrd="0" destOrd="0" presId="urn:microsoft.com/office/officeart/2008/layout/BendingPictureSemiTransparentText"/>
    <dgm:cxn modelId="{D27C8790-12BD-47BC-B56F-6D9721CD32BD}" type="presParOf" srcId="{C3B12BED-F3E1-4122-B8DB-7E9734D14BB2}" destId="{623E43A6-89F9-4F3A-8623-350A35B05EDB}" srcOrd="1" destOrd="0" presId="urn:microsoft.com/office/officeart/2008/layout/BendingPictureSemiTransparentText"/>
    <dgm:cxn modelId="{40CD7EBA-0FF0-43DD-B1F0-4AE096019A3E}" type="presParOf" srcId="{35133C88-D955-4F9C-BC9A-31471B384AAC}" destId="{30F9BD2D-AB57-4D48-975D-DEA19CDC79D4}" srcOrd="15" destOrd="0" presId="urn:microsoft.com/office/officeart/2008/layout/BendingPictureSemiTransparentText"/>
    <dgm:cxn modelId="{6D90CC0A-5D7D-4894-948F-9F100C8D616D}" type="presParOf" srcId="{35133C88-D955-4F9C-BC9A-31471B384AAC}" destId="{58754D2C-8304-407A-9E6A-CFF2C67B94BA}" srcOrd="16" destOrd="0" presId="urn:microsoft.com/office/officeart/2008/layout/BendingPictureSemiTransparentText"/>
    <dgm:cxn modelId="{6861D923-80A7-49A7-A2EE-C014B7860529}" type="presParOf" srcId="{58754D2C-8304-407A-9E6A-CFF2C67B94BA}" destId="{C00571DE-A2DE-4F68-907F-9BFBB3F5BD51}" srcOrd="0" destOrd="0" presId="urn:microsoft.com/office/officeart/2008/layout/BendingPictureSemiTransparentText"/>
    <dgm:cxn modelId="{F700528E-EFC4-4284-AE2B-B75F5A70A1D6}" type="presParOf" srcId="{58754D2C-8304-407A-9E6A-CFF2C67B94BA}" destId="{20B222CE-471E-4CC3-B3A2-EA739A6A1731}" srcOrd="1" destOrd="0" presId="urn:microsoft.com/office/officeart/2008/layout/BendingPictureSemiTransparentText"/>
    <dgm:cxn modelId="{D152FA5A-9870-43B1-82E7-518E0B7B5732}" type="presParOf" srcId="{35133C88-D955-4F9C-BC9A-31471B384AAC}" destId="{0C9C0AD9-D1C4-4E06-B87C-E40A75EA6F8A}" srcOrd="17" destOrd="0" presId="urn:microsoft.com/office/officeart/2008/layout/BendingPictureSemiTransparentText"/>
    <dgm:cxn modelId="{A1336391-8AAF-4FBA-8E5E-22B2202F4FA3}" type="presParOf" srcId="{35133C88-D955-4F9C-BC9A-31471B384AAC}" destId="{FADF0081-EC87-4E2B-9674-115C4FD08352}" srcOrd="18" destOrd="0" presId="urn:microsoft.com/office/officeart/2008/layout/BendingPictureSemiTransparentText"/>
    <dgm:cxn modelId="{6A6307A7-7703-4223-9831-58A05D0FC73B}" type="presParOf" srcId="{FADF0081-EC87-4E2B-9674-115C4FD08352}" destId="{92E8FBC3-4965-4609-8ABA-4F3C059D0293}" srcOrd="0" destOrd="0" presId="urn:microsoft.com/office/officeart/2008/layout/BendingPictureSemiTransparentText"/>
    <dgm:cxn modelId="{55E7F128-9345-453E-B146-6359B093C593}" type="presParOf" srcId="{FADF0081-EC87-4E2B-9674-115C4FD08352}" destId="{752D34ED-292B-48CA-AA13-DE141F74FA2E}" srcOrd="1" destOrd="0" presId="urn:microsoft.com/office/officeart/2008/layout/BendingPictureSemiTransparentText"/>
    <dgm:cxn modelId="{0976C05A-6CB0-4838-9FF5-980B639E784C}" type="presParOf" srcId="{35133C88-D955-4F9C-BC9A-31471B384AAC}" destId="{D60AD470-1220-44AA-8063-422463AF03F4}" srcOrd="19" destOrd="0" presId="urn:microsoft.com/office/officeart/2008/layout/BendingPictureSemiTransparentText"/>
    <dgm:cxn modelId="{1248C49D-F1E8-4A46-8FE1-B13C9DB46644}" type="presParOf" srcId="{35133C88-D955-4F9C-BC9A-31471B384AAC}" destId="{A8D2DFEF-F546-4B83-B9A9-087FCA5D8AE3}" srcOrd="20" destOrd="0" presId="urn:microsoft.com/office/officeart/2008/layout/BendingPictureSemiTransparentText"/>
    <dgm:cxn modelId="{6434F6C7-CFF9-4A03-90E8-BB0F220AB242}" type="presParOf" srcId="{A8D2DFEF-F546-4B83-B9A9-087FCA5D8AE3}" destId="{16941B31-85B9-4234-91D1-3A5B94DFEE45}" srcOrd="0" destOrd="0" presId="urn:microsoft.com/office/officeart/2008/layout/BendingPictureSemiTransparentText"/>
    <dgm:cxn modelId="{DB16036E-1D82-449E-B836-16D8E13C7D4C}" type="presParOf" srcId="{A8D2DFEF-F546-4B83-B9A9-087FCA5D8AE3}" destId="{0FCA0F05-9E73-4E1E-9E3D-5F4A4F37A569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3F7620-2EC4-4975-9383-14A6DAF99811}" type="doc">
      <dgm:prSet loTypeId="urn:microsoft.com/office/officeart/2008/layout/AscendingPictureAccentProcess" loCatId="pictur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11A74500-E90D-4913-BE10-29C14FFE7BB6}">
      <dgm:prSet phldrT="[Text]" custT="1"/>
      <dgm:spPr/>
      <dgm:t>
        <a:bodyPr/>
        <a:lstStyle/>
        <a:p>
          <a:r>
            <a:rPr lang="en-SG" sz="1600" dirty="0" err="1">
              <a:solidFill>
                <a:schemeClr val="bg1"/>
              </a:solidFill>
            </a:rPr>
            <a:t>Suara</a:t>
          </a:r>
          <a:endParaRPr lang="en-SG" sz="1600" dirty="0">
            <a:solidFill>
              <a:schemeClr val="bg1"/>
            </a:solidFill>
          </a:endParaRPr>
        </a:p>
      </dgm:t>
    </dgm:pt>
    <dgm:pt modelId="{E060217B-FD4E-41EF-B62C-D0187AD06170}" type="parTrans" cxnId="{8F358569-2D60-4E7F-8EC2-A4F6C4CA1EED}">
      <dgm:prSet/>
      <dgm:spPr/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56CDD174-53F0-420E-A94B-15564998EA55}" type="sibTrans" cxnId="{8F358569-2D60-4E7F-8EC2-A4F6C4CA1EED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96E942E1-1E18-4E79-8D0F-E2D0B0BA86FA}">
      <dgm:prSet phldrT="[Text]" custT="1"/>
      <dgm:spPr/>
      <dgm:t>
        <a:bodyPr/>
        <a:lstStyle/>
        <a:p>
          <a:r>
            <a:rPr lang="en-SG" sz="1600" dirty="0" err="1">
              <a:solidFill>
                <a:schemeClr val="bg1"/>
              </a:solidFill>
            </a:rPr>
            <a:t>Gambar</a:t>
          </a:r>
          <a:r>
            <a:rPr lang="en-SG" sz="1600" dirty="0">
              <a:solidFill>
                <a:schemeClr val="bg1"/>
              </a:solidFill>
            </a:rPr>
            <a:t> </a:t>
          </a:r>
          <a:r>
            <a:rPr lang="en-SG" sz="1600" dirty="0" err="1">
              <a:solidFill>
                <a:schemeClr val="bg1"/>
              </a:solidFill>
            </a:rPr>
            <a:t>Statis</a:t>
          </a:r>
          <a:endParaRPr lang="en-SG" sz="1600" dirty="0">
            <a:solidFill>
              <a:schemeClr val="bg1"/>
            </a:solidFill>
          </a:endParaRPr>
        </a:p>
      </dgm:t>
    </dgm:pt>
    <dgm:pt modelId="{D5B0DE49-4A83-4396-B2E6-7F2AA01C1CE1}" type="parTrans" cxnId="{3C7EB174-28A5-4229-A1FE-A4C93DAD9620}">
      <dgm:prSet/>
      <dgm:spPr/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29C00EC6-C329-442A-965C-81FA963F9366}" type="sibTrans" cxnId="{3C7EB174-28A5-4229-A1FE-A4C93DAD9620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C146BD45-44CD-4DE9-9DD1-8A1C629E799A}">
      <dgm:prSet phldrT="[Text]" custT="1"/>
      <dgm:spPr/>
      <dgm:t>
        <a:bodyPr/>
        <a:lstStyle/>
        <a:p>
          <a:r>
            <a:rPr lang="en-SG" sz="1600" dirty="0" err="1">
              <a:solidFill>
                <a:schemeClr val="bg1"/>
              </a:solidFill>
            </a:rPr>
            <a:t>Animasi</a:t>
          </a:r>
          <a:endParaRPr lang="en-SG" sz="1600" dirty="0">
            <a:solidFill>
              <a:schemeClr val="bg1"/>
            </a:solidFill>
          </a:endParaRPr>
        </a:p>
      </dgm:t>
    </dgm:pt>
    <dgm:pt modelId="{84C1AD1D-4EAB-4B58-A48D-4221B376CB43}" type="parTrans" cxnId="{88D22335-E746-4BF4-A77E-F552CEF0020E}">
      <dgm:prSet/>
      <dgm:spPr/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7652D5F8-B685-42B2-8877-5ABF73E2280F}" type="sibTrans" cxnId="{88D22335-E746-4BF4-A77E-F552CEF0020E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382E91D7-D8FC-4058-8AEC-B7923158FEB7}">
      <dgm:prSet phldrT="[Text]" custT="1"/>
      <dgm:spPr/>
      <dgm:t>
        <a:bodyPr/>
        <a:lstStyle/>
        <a:p>
          <a:r>
            <a:rPr lang="en-SG" sz="1600" dirty="0">
              <a:solidFill>
                <a:schemeClr val="bg1"/>
              </a:solidFill>
            </a:rPr>
            <a:t>Video</a:t>
          </a:r>
        </a:p>
      </dgm:t>
    </dgm:pt>
    <dgm:pt modelId="{ECF3C722-F52E-4AB8-9407-3A3D034B9811}" type="parTrans" cxnId="{66CE0AC3-1BD4-4B18-9A67-53FACBEDBDB3}">
      <dgm:prSet/>
      <dgm:spPr/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064824ED-EC42-46C2-B116-12AF2AD0CAC5}" type="sibTrans" cxnId="{66CE0AC3-1BD4-4B18-9A67-53FACBEDBDB3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C82DCEC8-1029-4E65-AB57-EBF9F641C4D5}">
      <dgm:prSet phldrT="[Text]" custT="1"/>
      <dgm:spPr/>
      <dgm:t>
        <a:bodyPr/>
        <a:lstStyle/>
        <a:p>
          <a:r>
            <a:rPr lang="en-SG" sz="1600" dirty="0" err="1">
              <a:solidFill>
                <a:schemeClr val="bg1"/>
              </a:solidFill>
            </a:rPr>
            <a:t>Teks</a:t>
          </a:r>
          <a:endParaRPr lang="en-SG" sz="1600" dirty="0">
            <a:solidFill>
              <a:schemeClr val="bg1"/>
            </a:solidFill>
          </a:endParaRPr>
        </a:p>
      </dgm:t>
    </dgm:pt>
    <dgm:pt modelId="{29BB92CD-A14F-4A4B-95C2-1E82531AC585}" type="sibTrans" cxnId="{5804140B-987B-4303-86FF-20813F379A41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D61BC1ED-EF68-4A8E-937A-8D766AFBF61B}" type="parTrans" cxnId="{5804140B-987B-4303-86FF-20813F379A41}">
      <dgm:prSet/>
      <dgm:spPr/>
      <dgm:t>
        <a:bodyPr/>
        <a:lstStyle/>
        <a:p>
          <a:endParaRPr lang="en-SG" sz="2000">
            <a:solidFill>
              <a:schemeClr val="bg1"/>
            </a:solidFill>
          </a:endParaRPr>
        </a:p>
      </dgm:t>
    </dgm:pt>
    <dgm:pt modelId="{3B08D617-67AA-437D-9AF9-1EEE647C9F2F}" type="pres">
      <dgm:prSet presAssocID="{B63F7620-2EC4-4975-9383-14A6DAF99811}" presName="Name0" presStyleCnt="0">
        <dgm:presLayoutVars>
          <dgm:chMax val="7"/>
          <dgm:chPref val="7"/>
          <dgm:dir/>
        </dgm:presLayoutVars>
      </dgm:prSet>
      <dgm:spPr/>
    </dgm:pt>
    <dgm:pt modelId="{DEA597B7-7C92-4E75-B9D3-26AFC9370CED}" type="pres">
      <dgm:prSet presAssocID="{B63F7620-2EC4-4975-9383-14A6DAF99811}" presName="dot1" presStyleLbl="alignNode1" presStyleIdx="0" presStyleCnt="15"/>
      <dgm:spPr/>
    </dgm:pt>
    <dgm:pt modelId="{EE1BFA67-E73C-4BB2-8471-7B593C2591FA}" type="pres">
      <dgm:prSet presAssocID="{B63F7620-2EC4-4975-9383-14A6DAF99811}" presName="dot2" presStyleLbl="alignNode1" presStyleIdx="1" presStyleCnt="15"/>
      <dgm:spPr/>
    </dgm:pt>
    <dgm:pt modelId="{121BBC2E-EBA8-4F15-A459-37C117B599BB}" type="pres">
      <dgm:prSet presAssocID="{B63F7620-2EC4-4975-9383-14A6DAF99811}" presName="dot3" presStyleLbl="alignNode1" presStyleIdx="2" presStyleCnt="15"/>
      <dgm:spPr/>
    </dgm:pt>
    <dgm:pt modelId="{DAEBEE5A-C096-4481-A1B8-CC6459BCADE9}" type="pres">
      <dgm:prSet presAssocID="{B63F7620-2EC4-4975-9383-14A6DAF99811}" presName="dot4" presStyleLbl="alignNode1" presStyleIdx="3" presStyleCnt="15"/>
      <dgm:spPr/>
    </dgm:pt>
    <dgm:pt modelId="{B1D96EDA-4438-45FB-AB78-6641DC01429E}" type="pres">
      <dgm:prSet presAssocID="{B63F7620-2EC4-4975-9383-14A6DAF99811}" presName="dot5" presStyleLbl="alignNode1" presStyleIdx="4" presStyleCnt="15"/>
      <dgm:spPr/>
    </dgm:pt>
    <dgm:pt modelId="{BA9B1C46-DD69-4B8E-9183-222D0CD5D11C}" type="pres">
      <dgm:prSet presAssocID="{B63F7620-2EC4-4975-9383-14A6DAF99811}" presName="dot6" presStyleLbl="alignNode1" presStyleIdx="5" presStyleCnt="15"/>
      <dgm:spPr/>
    </dgm:pt>
    <dgm:pt modelId="{5A87CCD1-B032-43C8-8C00-04FA19610F83}" type="pres">
      <dgm:prSet presAssocID="{B63F7620-2EC4-4975-9383-14A6DAF99811}" presName="dot7" presStyleLbl="alignNode1" presStyleIdx="6" presStyleCnt="15"/>
      <dgm:spPr/>
    </dgm:pt>
    <dgm:pt modelId="{AC15803D-7EAD-4293-884A-BBC55C28D476}" type="pres">
      <dgm:prSet presAssocID="{B63F7620-2EC4-4975-9383-14A6DAF99811}" presName="dot8" presStyleLbl="alignNode1" presStyleIdx="7" presStyleCnt="15"/>
      <dgm:spPr/>
    </dgm:pt>
    <dgm:pt modelId="{A5DF73A6-8C2D-4EA5-9A7D-712EFE044722}" type="pres">
      <dgm:prSet presAssocID="{B63F7620-2EC4-4975-9383-14A6DAF99811}" presName="dotArrow1" presStyleLbl="alignNode1" presStyleIdx="8" presStyleCnt="15"/>
      <dgm:spPr/>
    </dgm:pt>
    <dgm:pt modelId="{14397FE5-585D-4258-858C-BA48402D6BCB}" type="pres">
      <dgm:prSet presAssocID="{B63F7620-2EC4-4975-9383-14A6DAF99811}" presName="dotArrow2" presStyleLbl="alignNode1" presStyleIdx="9" presStyleCnt="15"/>
      <dgm:spPr/>
    </dgm:pt>
    <dgm:pt modelId="{3935FBCF-7B94-425C-9A0B-406BEC709E79}" type="pres">
      <dgm:prSet presAssocID="{B63F7620-2EC4-4975-9383-14A6DAF99811}" presName="dotArrow3" presStyleLbl="alignNode1" presStyleIdx="10" presStyleCnt="15"/>
      <dgm:spPr/>
    </dgm:pt>
    <dgm:pt modelId="{7C89F930-E7B3-4E64-A38B-072D3BCE1C52}" type="pres">
      <dgm:prSet presAssocID="{B63F7620-2EC4-4975-9383-14A6DAF99811}" presName="dotArrow4" presStyleLbl="alignNode1" presStyleIdx="11" presStyleCnt="15"/>
      <dgm:spPr/>
    </dgm:pt>
    <dgm:pt modelId="{4496BEB9-FDDF-4ECA-A362-6CAAE41763BE}" type="pres">
      <dgm:prSet presAssocID="{B63F7620-2EC4-4975-9383-14A6DAF99811}" presName="dotArrow5" presStyleLbl="alignNode1" presStyleIdx="12" presStyleCnt="15"/>
      <dgm:spPr/>
    </dgm:pt>
    <dgm:pt modelId="{088876C5-C2A7-472D-A2F6-69699643EB4F}" type="pres">
      <dgm:prSet presAssocID="{B63F7620-2EC4-4975-9383-14A6DAF99811}" presName="dotArrow6" presStyleLbl="alignNode1" presStyleIdx="13" presStyleCnt="15"/>
      <dgm:spPr/>
    </dgm:pt>
    <dgm:pt modelId="{D7E42F52-B8B7-499A-9789-F1203761FFD2}" type="pres">
      <dgm:prSet presAssocID="{B63F7620-2EC4-4975-9383-14A6DAF99811}" presName="dotArrow7" presStyleLbl="alignNode1" presStyleIdx="14" presStyleCnt="15"/>
      <dgm:spPr/>
    </dgm:pt>
    <dgm:pt modelId="{CD49ECE2-B86C-4FC8-9EF3-627C0D9D16FA}" type="pres">
      <dgm:prSet presAssocID="{C82DCEC8-1029-4E65-AB57-EBF9F641C4D5}" presName="parTx1" presStyleLbl="node1" presStyleIdx="0" presStyleCnt="5"/>
      <dgm:spPr/>
    </dgm:pt>
    <dgm:pt modelId="{2EC53FA1-6693-4A77-AA54-1C4DFB73B82B}" type="pres">
      <dgm:prSet presAssocID="{29BB92CD-A14F-4A4B-95C2-1E82531AC585}" presName="picture1" presStyleCnt="0"/>
      <dgm:spPr/>
    </dgm:pt>
    <dgm:pt modelId="{52DDD3B3-FDF0-4CA7-8CDB-5A0167FDC47F}" type="pres">
      <dgm:prSet presAssocID="{29BB92CD-A14F-4A4B-95C2-1E82531AC585}" presName="imageRepeatNode" presStyleLbl="fgImgPlace1" presStyleIdx="0" presStyleCnt="5"/>
      <dgm:spPr/>
    </dgm:pt>
    <dgm:pt modelId="{6C079BB9-FC2F-4545-BA4C-161043125E3F}" type="pres">
      <dgm:prSet presAssocID="{11A74500-E90D-4913-BE10-29C14FFE7BB6}" presName="parTx2" presStyleLbl="node1" presStyleIdx="1" presStyleCnt="5"/>
      <dgm:spPr/>
    </dgm:pt>
    <dgm:pt modelId="{E18A853C-4153-43A1-998B-ECE61D8CA9E9}" type="pres">
      <dgm:prSet presAssocID="{56CDD174-53F0-420E-A94B-15564998EA55}" presName="picture2" presStyleCnt="0"/>
      <dgm:spPr/>
    </dgm:pt>
    <dgm:pt modelId="{D9A919A1-2A66-40DE-A968-352AA60DC22C}" type="pres">
      <dgm:prSet presAssocID="{56CDD174-53F0-420E-A94B-15564998EA55}" presName="imageRepeatNode" presStyleLbl="fgImgPlace1" presStyleIdx="1" presStyleCnt="5"/>
      <dgm:spPr/>
    </dgm:pt>
    <dgm:pt modelId="{6EC06F48-0888-4EC9-91A1-170566BE279E}" type="pres">
      <dgm:prSet presAssocID="{96E942E1-1E18-4E79-8D0F-E2D0B0BA86FA}" presName="parTx3" presStyleLbl="node1" presStyleIdx="2" presStyleCnt="5"/>
      <dgm:spPr/>
    </dgm:pt>
    <dgm:pt modelId="{BFCDC775-D2E5-43C3-9459-2BADA0606783}" type="pres">
      <dgm:prSet presAssocID="{29C00EC6-C329-442A-965C-81FA963F9366}" presName="picture3" presStyleCnt="0"/>
      <dgm:spPr/>
    </dgm:pt>
    <dgm:pt modelId="{5535A7EE-1A94-4E68-9EA6-EDD8F5E9CA56}" type="pres">
      <dgm:prSet presAssocID="{29C00EC6-C329-442A-965C-81FA963F9366}" presName="imageRepeatNode" presStyleLbl="fgImgPlace1" presStyleIdx="2" presStyleCnt="5"/>
      <dgm:spPr/>
    </dgm:pt>
    <dgm:pt modelId="{4AE970DA-388F-4B9F-85DD-88B0E3C202BD}" type="pres">
      <dgm:prSet presAssocID="{C146BD45-44CD-4DE9-9DD1-8A1C629E799A}" presName="parTx4" presStyleLbl="node1" presStyleIdx="3" presStyleCnt="5"/>
      <dgm:spPr/>
    </dgm:pt>
    <dgm:pt modelId="{B7715A23-2CD9-48A5-AD7D-61F4F3A52AB6}" type="pres">
      <dgm:prSet presAssocID="{7652D5F8-B685-42B2-8877-5ABF73E2280F}" presName="picture4" presStyleCnt="0"/>
      <dgm:spPr/>
    </dgm:pt>
    <dgm:pt modelId="{AD44D0A6-B9DA-4714-A29B-0C7954E83DA0}" type="pres">
      <dgm:prSet presAssocID="{7652D5F8-B685-42B2-8877-5ABF73E2280F}" presName="imageRepeatNode" presStyleLbl="fgImgPlace1" presStyleIdx="3" presStyleCnt="5"/>
      <dgm:spPr/>
    </dgm:pt>
    <dgm:pt modelId="{F504A090-79E7-4D82-817C-B9604D649EAB}" type="pres">
      <dgm:prSet presAssocID="{382E91D7-D8FC-4058-8AEC-B7923158FEB7}" presName="parTx5" presStyleLbl="node1" presStyleIdx="4" presStyleCnt="5"/>
      <dgm:spPr/>
    </dgm:pt>
    <dgm:pt modelId="{2EC3BE15-16F2-4A1F-8C6E-196BC4581E95}" type="pres">
      <dgm:prSet presAssocID="{064824ED-EC42-46C2-B116-12AF2AD0CAC5}" presName="picture5" presStyleCnt="0"/>
      <dgm:spPr/>
    </dgm:pt>
    <dgm:pt modelId="{B4B60834-D872-491C-B0C6-52EE0C3C9D17}" type="pres">
      <dgm:prSet presAssocID="{064824ED-EC42-46C2-B116-12AF2AD0CAC5}" presName="imageRepeatNode" presStyleLbl="fgImgPlace1" presStyleIdx="4" presStyleCnt="5"/>
      <dgm:spPr/>
    </dgm:pt>
  </dgm:ptLst>
  <dgm:cxnLst>
    <dgm:cxn modelId="{5804140B-987B-4303-86FF-20813F379A41}" srcId="{B63F7620-2EC4-4975-9383-14A6DAF99811}" destId="{C82DCEC8-1029-4E65-AB57-EBF9F641C4D5}" srcOrd="0" destOrd="0" parTransId="{D61BC1ED-EF68-4A8E-937A-8D766AFBF61B}" sibTransId="{29BB92CD-A14F-4A4B-95C2-1E82531AC585}"/>
    <dgm:cxn modelId="{3B189F1E-53D3-4905-A902-E32EA0FE0A29}" type="presOf" srcId="{56CDD174-53F0-420E-A94B-15564998EA55}" destId="{D9A919A1-2A66-40DE-A968-352AA60DC22C}" srcOrd="0" destOrd="0" presId="urn:microsoft.com/office/officeart/2008/layout/AscendingPictureAccentProcess"/>
    <dgm:cxn modelId="{7A6FB92D-8F98-4AE7-AB11-FFB75CDE1441}" type="presOf" srcId="{064824ED-EC42-46C2-B116-12AF2AD0CAC5}" destId="{B4B60834-D872-491C-B0C6-52EE0C3C9D17}" srcOrd="0" destOrd="0" presId="urn:microsoft.com/office/officeart/2008/layout/AscendingPictureAccentProcess"/>
    <dgm:cxn modelId="{88D22335-E746-4BF4-A77E-F552CEF0020E}" srcId="{B63F7620-2EC4-4975-9383-14A6DAF99811}" destId="{C146BD45-44CD-4DE9-9DD1-8A1C629E799A}" srcOrd="3" destOrd="0" parTransId="{84C1AD1D-4EAB-4B58-A48D-4221B376CB43}" sibTransId="{7652D5F8-B685-42B2-8877-5ABF73E2280F}"/>
    <dgm:cxn modelId="{0C9B7137-680B-45D2-9FF7-9DEAAC0ADA59}" type="presOf" srcId="{B63F7620-2EC4-4975-9383-14A6DAF99811}" destId="{3B08D617-67AA-437D-9AF9-1EEE647C9F2F}" srcOrd="0" destOrd="0" presId="urn:microsoft.com/office/officeart/2008/layout/AscendingPictureAccentProcess"/>
    <dgm:cxn modelId="{369ED65D-64C2-4CE1-9BBC-168B006FAD20}" type="presOf" srcId="{C146BD45-44CD-4DE9-9DD1-8A1C629E799A}" destId="{4AE970DA-388F-4B9F-85DD-88B0E3C202BD}" srcOrd="0" destOrd="0" presId="urn:microsoft.com/office/officeart/2008/layout/AscendingPictureAccentProcess"/>
    <dgm:cxn modelId="{B4978661-F6C3-48F3-99DC-45919BDDF62B}" type="presOf" srcId="{7652D5F8-B685-42B2-8877-5ABF73E2280F}" destId="{AD44D0A6-B9DA-4714-A29B-0C7954E83DA0}" srcOrd="0" destOrd="0" presId="urn:microsoft.com/office/officeart/2008/layout/AscendingPictureAccentProcess"/>
    <dgm:cxn modelId="{8F358569-2D60-4E7F-8EC2-A4F6C4CA1EED}" srcId="{B63F7620-2EC4-4975-9383-14A6DAF99811}" destId="{11A74500-E90D-4913-BE10-29C14FFE7BB6}" srcOrd="1" destOrd="0" parTransId="{E060217B-FD4E-41EF-B62C-D0187AD06170}" sibTransId="{56CDD174-53F0-420E-A94B-15564998EA55}"/>
    <dgm:cxn modelId="{3C7EB174-28A5-4229-A1FE-A4C93DAD9620}" srcId="{B63F7620-2EC4-4975-9383-14A6DAF99811}" destId="{96E942E1-1E18-4E79-8D0F-E2D0B0BA86FA}" srcOrd="2" destOrd="0" parTransId="{D5B0DE49-4A83-4396-B2E6-7F2AA01C1CE1}" sibTransId="{29C00EC6-C329-442A-965C-81FA963F9366}"/>
    <dgm:cxn modelId="{E9317E7D-DC2A-4C05-81E5-A2E63E0C852F}" type="presOf" srcId="{29C00EC6-C329-442A-965C-81FA963F9366}" destId="{5535A7EE-1A94-4E68-9EA6-EDD8F5E9CA56}" srcOrd="0" destOrd="0" presId="urn:microsoft.com/office/officeart/2008/layout/AscendingPictureAccentProcess"/>
    <dgm:cxn modelId="{498B2EA5-1F2F-4713-B7F7-5023672000C2}" type="presOf" srcId="{96E942E1-1E18-4E79-8D0F-E2D0B0BA86FA}" destId="{6EC06F48-0888-4EC9-91A1-170566BE279E}" srcOrd="0" destOrd="0" presId="urn:microsoft.com/office/officeart/2008/layout/AscendingPictureAccentProcess"/>
    <dgm:cxn modelId="{D1FB57AF-13F7-4566-999E-D49B15E08978}" type="presOf" srcId="{382E91D7-D8FC-4058-8AEC-B7923158FEB7}" destId="{F504A090-79E7-4D82-817C-B9604D649EAB}" srcOrd="0" destOrd="0" presId="urn:microsoft.com/office/officeart/2008/layout/AscendingPictureAccentProcess"/>
    <dgm:cxn modelId="{66CE0AC3-1BD4-4B18-9A67-53FACBEDBDB3}" srcId="{B63F7620-2EC4-4975-9383-14A6DAF99811}" destId="{382E91D7-D8FC-4058-8AEC-B7923158FEB7}" srcOrd="4" destOrd="0" parTransId="{ECF3C722-F52E-4AB8-9407-3A3D034B9811}" sibTransId="{064824ED-EC42-46C2-B116-12AF2AD0CAC5}"/>
    <dgm:cxn modelId="{CFD243D8-7A6A-48A8-A29C-4469C8F88FB5}" type="presOf" srcId="{C82DCEC8-1029-4E65-AB57-EBF9F641C4D5}" destId="{CD49ECE2-B86C-4FC8-9EF3-627C0D9D16FA}" srcOrd="0" destOrd="0" presId="urn:microsoft.com/office/officeart/2008/layout/AscendingPictureAccentProcess"/>
    <dgm:cxn modelId="{14F841DC-8281-4586-A1B7-550A14A37BC1}" type="presOf" srcId="{29BB92CD-A14F-4A4B-95C2-1E82531AC585}" destId="{52DDD3B3-FDF0-4CA7-8CDB-5A0167FDC47F}" srcOrd="0" destOrd="0" presId="urn:microsoft.com/office/officeart/2008/layout/AscendingPictureAccentProcess"/>
    <dgm:cxn modelId="{B01A61E0-0753-4D49-9EF8-7FB2C7ACB618}" type="presOf" srcId="{11A74500-E90D-4913-BE10-29C14FFE7BB6}" destId="{6C079BB9-FC2F-4545-BA4C-161043125E3F}" srcOrd="0" destOrd="0" presId="urn:microsoft.com/office/officeart/2008/layout/AscendingPictureAccentProcess"/>
    <dgm:cxn modelId="{45C3EC7C-4000-44F4-9D5D-82E79327C93A}" type="presParOf" srcId="{3B08D617-67AA-437D-9AF9-1EEE647C9F2F}" destId="{DEA597B7-7C92-4E75-B9D3-26AFC9370CED}" srcOrd="0" destOrd="0" presId="urn:microsoft.com/office/officeart/2008/layout/AscendingPictureAccentProcess"/>
    <dgm:cxn modelId="{E96C415B-98E3-4F94-95F8-C6D418AB745E}" type="presParOf" srcId="{3B08D617-67AA-437D-9AF9-1EEE647C9F2F}" destId="{EE1BFA67-E73C-4BB2-8471-7B593C2591FA}" srcOrd="1" destOrd="0" presId="urn:microsoft.com/office/officeart/2008/layout/AscendingPictureAccentProcess"/>
    <dgm:cxn modelId="{9E47D32C-B37F-4125-A1F7-9AF7513BC160}" type="presParOf" srcId="{3B08D617-67AA-437D-9AF9-1EEE647C9F2F}" destId="{121BBC2E-EBA8-4F15-A459-37C117B599BB}" srcOrd="2" destOrd="0" presId="urn:microsoft.com/office/officeart/2008/layout/AscendingPictureAccentProcess"/>
    <dgm:cxn modelId="{7D5E5C04-374A-44A1-B692-061477A8589E}" type="presParOf" srcId="{3B08D617-67AA-437D-9AF9-1EEE647C9F2F}" destId="{DAEBEE5A-C096-4481-A1B8-CC6459BCADE9}" srcOrd="3" destOrd="0" presId="urn:microsoft.com/office/officeart/2008/layout/AscendingPictureAccentProcess"/>
    <dgm:cxn modelId="{19BECA46-620D-44EB-85F0-B5064D01DCAA}" type="presParOf" srcId="{3B08D617-67AA-437D-9AF9-1EEE647C9F2F}" destId="{B1D96EDA-4438-45FB-AB78-6641DC01429E}" srcOrd="4" destOrd="0" presId="urn:microsoft.com/office/officeart/2008/layout/AscendingPictureAccentProcess"/>
    <dgm:cxn modelId="{FA3A13DA-8A27-4C7F-814E-8098A7DBEF9C}" type="presParOf" srcId="{3B08D617-67AA-437D-9AF9-1EEE647C9F2F}" destId="{BA9B1C46-DD69-4B8E-9183-222D0CD5D11C}" srcOrd="5" destOrd="0" presId="urn:microsoft.com/office/officeart/2008/layout/AscendingPictureAccentProcess"/>
    <dgm:cxn modelId="{FAEA25AE-4D95-44DF-BA02-0D342AC0827D}" type="presParOf" srcId="{3B08D617-67AA-437D-9AF9-1EEE647C9F2F}" destId="{5A87CCD1-B032-43C8-8C00-04FA19610F83}" srcOrd="6" destOrd="0" presId="urn:microsoft.com/office/officeart/2008/layout/AscendingPictureAccentProcess"/>
    <dgm:cxn modelId="{3ABB580C-B114-4742-A533-89F6B4DD5F2B}" type="presParOf" srcId="{3B08D617-67AA-437D-9AF9-1EEE647C9F2F}" destId="{AC15803D-7EAD-4293-884A-BBC55C28D476}" srcOrd="7" destOrd="0" presId="urn:microsoft.com/office/officeart/2008/layout/AscendingPictureAccentProcess"/>
    <dgm:cxn modelId="{F219AF00-F58F-40C5-BB3E-BFC8774CF517}" type="presParOf" srcId="{3B08D617-67AA-437D-9AF9-1EEE647C9F2F}" destId="{A5DF73A6-8C2D-4EA5-9A7D-712EFE044722}" srcOrd="8" destOrd="0" presId="urn:microsoft.com/office/officeart/2008/layout/AscendingPictureAccentProcess"/>
    <dgm:cxn modelId="{7A9B9A28-DA53-4A0F-8762-05327722C1D2}" type="presParOf" srcId="{3B08D617-67AA-437D-9AF9-1EEE647C9F2F}" destId="{14397FE5-585D-4258-858C-BA48402D6BCB}" srcOrd="9" destOrd="0" presId="urn:microsoft.com/office/officeart/2008/layout/AscendingPictureAccentProcess"/>
    <dgm:cxn modelId="{F13428CA-C3C4-42C0-B74B-D118D5B2869F}" type="presParOf" srcId="{3B08D617-67AA-437D-9AF9-1EEE647C9F2F}" destId="{3935FBCF-7B94-425C-9A0B-406BEC709E79}" srcOrd="10" destOrd="0" presId="urn:microsoft.com/office/officeart/2008/layout/AscendingPictureAccentProcess"/>
    <dgm:cxn modelId="{102E1547-20F5-4D11-B1CA-FE9632AF38CA}" type="presParOf" srcId="{3B08D617-67AA-437D-9AF9-1EEE647C9F2F}" destId="{7C89F930-E7B3-4E64-A38B-072D3BCE1C52}" srcOrd="11" destOrd="0" presId="urn:microsoft.com/office/officeart/2008/layout/AscendingPictureAccentProcess"/>
    <dgm:cxn modelId="{8D60DB32-D256-423C-9823-AFC11D52A9C5}" type="presParOf" srcId="{3B08D617-67AA-437D-9AF9-1EEE647C9F2F}" destId="{4496BEB9-FDDF-4ECA-A362-6CAAE41763BE}" srcOrd="12" destOrd="0" presId="urn:microsoft.com/office/officeart/2008/layout/AscendingPictureAccentProcess"/>
    <dgm:cxn modelId="{3FF22846-64DB-41A9-8F60-4150BDE200D1}" type="presParOf" srcId="{3B08D617-67AA-437D-9AF9-1EEE647C9F2F}" destId="{088876C5-C2A7-472D-A2F6-69699643EB4F}" srcOrd="13" destOrd="0" presId="urn:microsoft.com/office/officeart/2008/layout/AscendingPictureAccentProcess"/>
    <dgm:cxn modelId="{C3858054-33AF-4669-85F6-3FBC223A51C6}" type="presParOf" srcId="{3B08D617-67AA-437D-9AF9-1EEE647C9F2F}" destId="{D7E42F52-B8B7-499A-9789-F1203761FFD2}" srcOrd="14" destOrd="0" presId="urn:microsoft.com/office/officeart/2008/layout/AscendingPictureAccentProcess"/>
    <dgm:cxn modelId="{3DE3491A-047E-4A9A-9761-D387E02E3960}" type="presParOf" srcId="{3B08D617-67AA-437D-9AF9-1EEE647C9F2F}" destId="{CD49ECE2-B86C-4FC8-9EF3-627C0D9D16FA}" srcOrd="15" destOrd="0" presId="urn:microsoft.com/office/officeart/2008/layout/AscendingPictureAccentProcess"/>
    <dgm:cxn modelId="{654A9315-356A-45E7-8BB2-2765C01F3769}" type="presParOf" srcId="{3B08D617-67AA-437D-9AF9-1EEE647C9F2F}" destId="{2EC53FA1-6693-4A77-AA54-1C4DFB73B82B}" srcOrd="16" destOrd="0" presId="urn:microsoft.com/office/officeart/2008/layout/AscendingPictureAccentProcess"/>
    <dgm:cxn modelId="{1B664F45-71B3-4295-9999-1C4EA8266DDC}" type="presParOf" srcId="{2EC53FA1-6693-4A77-AA54-1C4DFB73B82B}" destId="{52DDD3B3-FDF0-4CA7-8CDB-5A0167FDC47F}" srcOrd="0" destOrd="0" presId="urn:microsoft.com/office/officeart/2008/layout/AscendingPictureAccentProcess"/>
    <dgm:cxn modelId="{B14018B8-8F2D-464F-AD79-C6C91F34C4BD}" type="presParOf" srcId="{3B08D617-67AA-437D-9AF9-1EEE647C9F2F}" destId="{6C079BB9-FC2F-4545-BA4C-161043125E3F}" srcOrd="17" destOrd="0" presId="urn:microsoft.com/office/officeart/2008/layout/AscendingPictureAccentProcess"/>
    <dgm:cxn modelId="{D24A0311-329B-464C-9E91-03D3D1378BB7}" type="presParOf" srcId="{3B08D617-67AA-437D-9AF9-1EEE647C9F2F}" destId="{E18A853C-4153-43A1-998B-ECE61D8CA9E9}" srcOrd="18" destOrd="0" presId="urn:microsoft.com/office/officeart/2008/layout/AscendingPictureAccentProcess"/>
    <dgm:cxn modelId="{5FD7AC8C-B9EE-45A9-9171-0798A9C3F238}" type="presParOf" srcId="{E18A853C-4153-43A1-998B-ECE61D8CA9E9}" destId="{D9A919A1-2A66-40DE-A968-352AA60DC22C}" srcOrd="0" destOrd="0" presId="urn:microsoft.com/office/officeart/2008/layout/AscendingPictureAccentProcess"/>
    <dgm:cxn modelId="{06E8AA5C-DBD8-4F08-B3E9-25255F0743C4}" type="presParOf" srcId="{3B08D617-67AA-437D-9AF9-1EEE647C9F2F}" destId="{6EC06F48-0888-4EC9-91A1-170566BE279E}" srcOrd="19" destOrd="0" presId="urn:microsoft.com/office/officeart/2008/layout/AscendingPictureAccentProcess"/>
    <dgm:cxn modelId="{47B29636-332E-4E69-A2B8-E63B7D8089F9}" type="presParOf" srcId="{3B08D617-67AA-437D-9AF9-1EEE647C9F2F}" destId="{BFCDC775-D2E5-43C3-9459-2BADA0606783}" srcOrd="20" destOrd="0" presId="urn:microsoft.com/office/officeart/2008/layout/AscendingPictureAccentProcess"/>
    <dgm:cxn modelId="{05A5449D-F459-44B5-BE55-C48EB4811F88}" type="presParOf" srcId="{BFCDC775-D2E5-43C3-9459-2BADA0606783}" destId="{5535A7EE-1A94-4E68-9EA6-EDD8F5E9CA56}" srcOrd="0" destOrd="0" presId="urn:microsoft.com/office/officeart/2008/layout/AscendingPictureAccentProcess"/>
    <dgm:cxn modelId="{D46B6D85-3CE3-4376-8538-0E184C17F364}" type="presParOf" srcId="{3B08D617-67AA-437D-9AF9-1EEE647C9F2F}" destId="{4AE970DA-388F-4B9F-85DD-88B0E3C202BD}" srcOrd="21" destOrd="0" presId="urn:microsoft.com/office/officeart/2008/layout/AscendingPictureAccentProcess"/>
    <dgm:cxn modelId="{C15374A2-F3AA-481A-9FD4-6E679C52003B}" type="presParOf" srcId="{3B08D617-67AA-437D-9AF9-1EEE647C9F2F}" destId="{B7715A23-2CD9-48A5-AD7D-61F4F3A52AB6}" srcOrd="22" destOrd="0" presId="urn:microsoft.com/office/officeart/2008/layout/AscendingPictureAccentProcess"/>
    <dgm:cxn modelId="{74872BD4-8AEA-4C43-9894-B5260BD8EA11}" type="presParOf" srcId="{B7715A23-2CD9-48A5-AD7D-61F4F3A52AB6}" destId="{AD44D0A6-B9DA-4714-A29B-0C7954E83DA0}" srcOrd="0" destOrd="0" presId="urn:microsoft.com/office/officeart/2008/layout/AscendingPictureAccentProcess"/>
    <dgm:cxn modelId="{388B4F75-1077-4A60-8705-2E51F65A71EE}" type="presParOf" srcId="{3B08D617-67AA-437D-9AF9-1EEE647C9F2F}" destId="{F504A090-79E7-4D82-817C-B9604D649EAB}" srcOrd="23" destOrd="0" presId="urn:microsoft.com/office/officeart/2008/layout/AscendingPictureAccentProcess"/>
    <dgm:cxn modelId="{3FFA3A41-F085-4583-B3EF-F8BF72AAD894}" type="presParOf" srcId="{3B08D617-67AA-437D-9AF9-1EEE647C9F2F}" destId="{2EC3BE15-16F2-4A1F-8C6E-196BC4581E95}" srcOrd="24" destOrd="0" presId="urn:microsoft.com/office/officeart/2008/layout/AscendingPictureAccentProcess"/>
    <dgm:cxn modelId="{4B1803FF-C3F5-4598-A799-0F26412560E0}" type="presParOf" srcId="{2EC3BE15-16F2-4A1F-8C6E-196BC4581E95}" destId="{B4B60834-D872-491C-B0C6-52EE0C3C9D17}" srcOrd="0" destOrd="0" presId="urn:microsoft.com/office/officeart/2008/layout/AscendingPictureAccentProcess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5EB35-39D4-4D1E-AE9B-40CFA2AD69E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A3417DC-96FD-4970-A50C-59A176E684C9}">
      <dgm:prSet phldrT="[Text]"/>
      <dgm:spPr/>
      <dgm:t>
        <a:bodyPr/>
        <a:lstStyle/>
        <a:p>
          <a:r>
            <a:rPr lang="en-SG" dirty="0" err="1"/>
            <a:t>Presentasi</a:t>
          </a:r>
          <a:r>
            <a:rPr lang="en-SG" dirty="0"/>
            <a:t> </a:t>
          </a:r>
          <a:r>
            <a:rPr lang="en-SG" dirty="0" err="1"/>
            <a:t>Bisnis</a:t>
          </a:r>
          <a:endParaRPr lang="en-SG" dirty="0"/>
        </a:p>
      </dgm:t>
    </dgm:pt>
    <dgm:pt modelId="{9D50DA8B-C78F-4116-8DF9-AC93D39A052F}" type="parTrans" cxnId="{D98BC636-6028-4C2C-A287-0E3E06A504AC}">
      <dgm:prSet/>
      <dgm:spPr/>
      <dgm:t>
        <a:bodyPr/>
        <a:lstStyle/>
        <a:p>
          <a:endParaRPr lang="en-SG"/>
        </a:p>
      </dgm:t>
    </dgm:pt>
    <dgm:pt modelId="{FCFE39CD-A8E3-407F-8368-8A84AE96536F}" type="sibTrans" cxnId="{D98BC636-6028-4C2C-A287-0E3E06A504AC}">
      <dgm:prSet/>
      <dgm:spPr/>
      <dgm:t>
        <a:bodyPr/>
        <a:lstStyle/>
        <a:p>
          <a:endParaRPr lang="en-SG"/>
        </a:p>
      </dgm:t>
    </dgm:pt>
    <dgm:pt modelId="{46F7F105-ADEA-4E1C-8478-A3EBFAEEC033}">
      <dgm:prSet phldrT="[Text]"/>
      <dgm:spPr/>
      <dgm:t>
        <a:bodyPr/>
        <a:lstStyle/>
        <a:p>
          <a:r>
            <a:rPr lang="en-SG" dirty="0"/>
            <a:t>Media </a:t>
          </a:r>
          <a:r>
            <a:rPr lang="en-SG" dirty="0" err="1"/>
            <a:t>komunikasi</a:t>
          </a:r>
          <a:r>
            <a:rPr lang="en-SG" dirty="0"/>
            <a:t> yang </a:t>
          </a:r>
          <a:r>
            <a:rPr lang="en-SG" dirty="0" err="1"/>
            <a:t>efektif</a:t>
          </a:r>
          <a:r>
            <a:rPr lang="en-SG" dirty="0"/>
            <a:t> </a:t>
          </a:r>
          <a:r>
            <a:rPr lang="en-SG" dirty="0" err="1"/>
            <a:t>untuk</a:t>
          </a:r>
          <a:r>
            <a:rPr lang="en-SG" dirty="0"/>
            <a:t> </a:t>
          </a:r>
          <a:r>
            <a:rPr lang="en-SG" dirty="0" err="1"/>
            <a:t>menyajikan</a:t>
          </a:r>
          <a:r>
            <a:rPr lang="en-SG" dirty="0"/>
            <a:t>/ </a:t>
          </a:r>
          <a:r>
            <a:rPr lang="en-SG" dirty="0" err="1"/>
            <a:t>memasarkan</a:t>
          </a:r>
          <a:r>
            <a:rPr lang="en-SG" dirty="0"/>
            <a:t> </a:t>
          </a:r>
          <a:r>
            <a:rPr lang="en-SG" dirty="0" err="1"/>
            <a:t>produk</a:t>
          </a:r>
          <a:r>
            <a:rPr lang="en-SG" dirty="0"/>
            <a:t>/</a:t>
          </a:r>
          <a:r>
            <a:rPr lang="en-SG" dirty="0" err="1"/>
            <a:t>jasa</a:t>
          </a:r>
          <a:r>
            <a:rPr lang="en-SG" dirty="0"/>
            <a:t> </a:t>
          </a:r>
          <a:r>
            <a:rPr lang="en-SG" dirty="0" err="1"/>
            <a:t>ke</a:t>
          </a:r>
          <a:r>
            <a:rPr lang="en-SG" dirty="0"/>
            <a:t> </a:t>
          </a:r>
          <a:r>
            <a:rPr lang="en-SG" dirty="0" err="1"/>
            <a:t>audiensi</a:t>
          </a:r>
          <a:r>
            <a:rPr lang="en-SG" dirty="0"/>
            <a:t>.</a:t>
          </a:r>
        </a:p>
      </dgm:t>
    </dgm:pt>
    <dgm:pt modelId="{AA5EA6C8-DA80-4028-96C2-A632C3C878CD}" type="parTrans" cxnId="{4CD66CAB-7928-4865-BE56-2A857ABFF9FC}">
      <dgm:prSet/>
      <dgm:spPr/>
      <dgm:t>
        <a:bodyPr/>
        <a:lstStyle/>
        <a:p>
          <a:endParaRPr lang="en-SG"/>
        </a:p>
      </dgm:t>
    </dgm:pt>
    <dgm:pt modelId="{68BF268F-0B15-48B9-8527-FEC29EE96D26}" type="sibTrans" cxnId="{4CD66CAB-7928-4865-BE56-2A857ABFF9FC}">
      <dgm:prSet/>
      <dgm:spPr/>
      <dgm:t>
        <a:bodyPr/>
        <a:lstStyle/>
        <a:p>
          <a:endParaRPr lang="en-SG"/>
        </a:p>
      </dgm:t>
    </dgm:pt>
    <dgm:pt modelId="{62C55E3B-CB04-45D6-8287-C1ACFC09ECB8}" type="pres">
      <dgm:prSet presAssocID="{FEB5EB35-39D4-4D1E-AE9B-40CFA2AD69E9}" presName="Name0" presStyleCnt="0">
        <dgm:presLayoutVars>
          <dgm:chMax/>
          <dgm:chPref/>
          <dgm:dir/>
          <dgm:animLvl val="lvl"/>
        </dgm:presLayoutVars>
      </dgm:prSet>
      <dgm:spPr/>
    </dgm:pt>
    <dgm:pt modelId="{4241CBD1-955F-4FD4-A760-D910867030C2}" type="pres">
      <dgm:prSet presAssocID="{AA3417DC-96FD-4970-A50C-59A176E684C9}" presName="composite" presStyleCnt="0"/>
      <dgm:spPr/>
    </dgm:pt>
    <dgm:pt modelId="{AE4D52CD-A8AD-4C4F-B7C6-2364A0EAFB9C}" type="pres">
      <dgm:prSet presAssocID="{AA3417DC-96FD-4970-A50C-59A176E684C9}" presName="ParentAccentShape" presStyleLbl="trBgShp" presStyleIdx="0" presStyleCnt="2"/>
      <dgm:spPr/>
    </dgm:pt>
    <dgm:pt modelId="{B701A087-201B-4E5F-B18A-3783802A7A2B}" type="pres">
      <dgm:prSet presAssocID="{AA3417DC-96FD-4970-A50C-59A176E684C9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0EAB3C1-1D8C-41E2-B24F-C1288EA180E7}" type="pres">
      <dgm:prSet presAssocID="{AA3417DC-96FD-4970-A50C-59A176E684C9}" presName="ChildText" presStyleLbl="revTx" presStyleIdx="1" presStyleCnt="2">
        <dgm:presLayoutVars>
          <dgm:chMax val="0"/>
          <dgm:chPref val="0"/>
        </dgm:presLayoutVars>
      </dgm:prSet>
      <dgm:spPr/>
    </dgm:pt>
    <dgm:pt modelId="{63845386-E3BC-4AD0-9844-DA60B7B0785A}" type="pres">
      <dgm:prSet presAssocID="{AA3417DC-96FD-4970-A50C-59A176E684C9}" presName="ChildAccentShape" presStyleLbl="trBgShp" presStyleIdx="1" presStyleCnt="2"/>
      <dgm:spPr/>
    </dgm:pt>
    <dgm:pt modelId="{DDFEB11D-AA24-45EC-8E85-185F83E974FA}" type="pres">
      <dgm:prSet presAssocID="{AA3417DC-96FD-4970-A50C-59A176E684C9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E372E70A-AC94-4D48-B618-22311ED0972B}" type="presOf" srcId="{AA3417DC-96FD-4970-A50C-59A176E684C9}" destId="{B701A087-201B-4E5F-B18A-3783802A7A2B}" srcOrd="0" destOrd="0" presId="urn:microsoft.com/office/officeart/2009/3/layout/SnapshotPictureList"/>
    <dgm:cxn modelId="{D98BC636-6028-4C2C-A287-0E3E06A504AC}" srcId="{FEB5EB35-39D4-4D1E-AE9B-40CFA2AD69E9}" destId="{AA3417DC-96FD-4970-A50C-59A176E684C9}" srcOrd="0" destOrd="0" parTransId="{9D50DA8B-C78F-4116-8DF9-AC93D39A052F}" sibTransId="{FCFE39CD-A8E3-407F-8368-8A84AE96536F}"/>
    <dgm:cxn modelId="{80F21466-EAB1-401B-9E3B-72958ACD2208}" type="presOf" srcId="{FEB5EB35-39D4-4D1E-AE9B-40CFA2AD69E9}" destId="{62C55E3B-CB04-45D6-8287-C1ACFC09ECB8}" srcOrd="0" destOrd="0" presId="urn:microsoft.com/office/officeart/2009/3/layout/SnapshotPictureList"/>
    <dgm:cxn modelId="{7C54016E-CE8F-472E-B1AD-9C4C3EFF5105}" type="presOf" srcId="{46F7F105-ADEA-4E1C-8478-A3EBFAEEC033}" destId="{A0EAB3C1-1D8C-41E2-B24F-C1288EA180E7}" srcOrd="0" destOrd="0" presId="urn:microsoft.com/office/officeart/2009/3/layout/SnapshotPictureList"/>
    <dgm:cxn modelId="{4CD66CAB-7928-4865-BE56-2A857ABFF9FC}" srcId="{AA3417DC-96FD-4970-A50C-59A176E684C9}" destId="{46F7F105-ADEA-4E1C-8478-A3EBFAEEC033}" srcOrd="0" destOrd="0" parTransId="{AA5EA6C8-DA80-4028-96C2-A632C3C878CD}" sibTransId="{68BF268F-0B15-48B9-8527-FEC29EE96D26}"/>
    <dgm:cxn modelId="{09624459-D320-48D6-B028-CBD522E65A91}" type="presParOf" srcId="{62C55E3B-CB04-45D6-8287-C1ACFC09ECB8}" destId="{4241CBD1-955F-4FD4-A760-D910867030C2}" srcOrd="0" destOrd="0" presId="urn:microsoft.com/office/officeart/2009/3/layout/SnapshotPictureList"/>
    <dgm:cxn modelId="{454A7A8C-B6E4-4F59-88BE-C62A8804A577}" type="presParOf" srcId="{4241CBD1-955F-4FD4-A760-D910867030C2}" destId="{AE4D52CD-A8AD-4C4F-B7C6-2364A0EAFB9C}" srcOrd="0" destOrd="0" presId="urn:microsoft.com/office/officeart/2009/3/layout/SnapshotPictureList"/>
    <dgm:cxn modelId="{16A11FC7-8B6E-42A3-8E16-1DC27227097B}" type="presParOf" srcId="{4241CBD1-955F-4FD4-A760-D910867030C2}" destId="{B701A087-201B-4E5F-B18A-3783802A7A2B}" srcOrd="1" destOrd="0" presId="urn:microsoft.com/office/officeart/2009/3/layout/SnapshotPictureList"/>
    <dgm:cxn modelId="{0561F353-9510-45E2-95B7-096F26CBF540}" type="presParOf" srcId="{4241CBD1-955F-4FD4-A760-D910867030C2}" destId="{A0EAB3C1-1D8C-41E2-B24F-C1288EA180E7}" srcOrd="2" destOrd="0" presId="urn:microsoft.com/office/officeart/2009/3/layout/SnapshotPictureList"/>
    <dgm:cxn modelId="{D5254F43-7203-49DD-935E-D687E1A44009}" type="presParOf" srcId="{4241CBD1-955F-4FD4-A760-D910867030C2}" destId="{63845386-E3BC-4AD0-9844-DA60B7B0785A}" srcOrd="3" destOrd="0" presId="urn:microsoft.com/office/officeart/2009/3/layout/SnapshotPictureList"/>
    <dgm:cxn modelId="{029CB1DC-7B44-4991-AAE3-848CF1C61882}" type="presParOf" srcId="{4241CBD1-955F-4FD4-A760-D910867030C2}" destId="{DDFEB11D-AA24-45EC-8E85-185F83E974F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5EB35-39D4-4D1E-AE9B-40CFA2AD69E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A3417DC-96FD-4970-A50C-59A176E684C9}">
      <dgm:prSet phldrT="[Text]"/>
      <dgm:spPr/>
      <dgm:t>
        <a:bodyPr/>
        <a:lstStyle/>
        <a:p>
          <a:r>
            <a:rPr lang="en-SG" dirty="0"/>
            <a:t>Computer-based Training</a:t>
          </a:r>
        </a:p>
      </dgm:t>
    </dgm:pt>
    <dgm:pt modelId="{9D50DA8B-C78F-4116-8DF9-AC93D39A052F}" type="parTrans" cxnId="{D98BC636-6028-4C2C-A287-0E3E06A504AC}">
      <dgm:prSet/>
      <dgm:spPr/>
      <dgm:t>
        <a:bodyPr/>
        <a:lstStyle/>
        <a:p>
          <a:endParaRPr lang="en-SG"/>
        </a:p>
      </dgm:t>
    </dgm:pt>
    <dgm:pt modelId="{FCFE39CD-A8E3-407F-8368-8A84AE96536F}" type="sibTrans" cxnId="{D98BC636-6028-4C2C-A287-0E3E06A504AC}">
      <dgm:prSet/>
      <dgm:spPr/>
      <dgm:t>
        <a:bodyPr/>
        <a:lstStyle/>
        <a:p>
          <a:endParaRPr lang="en-SG"/>
        </a:p>
      </dgm:t>
    </dgm:pt>
    <dgm:pt modelId="{46F7F105-ADEA-4E1C-8478-A3EBFAEEC033}">
      <dgm:prSet phldrT="[Text]"/>
      <dgm:spPr/>
      <dgm:t>
        <a:bodyPr/>
        <a:lstStyle/>
        <a:p>
          <a:r>
            <a:rPr lang="en-SG" dirty="0" err="1"/>
            <a:t>Mempermudah</a:t>
          </a:r>
          <a:r>
            <a:rPr lang="en-SG" dirty="0"/>
            <a:t> </a:t>
          </a:r>
          <a:r>
            <a:rPr lang="en-SG" dirty="0" err="1"/>
            <a:t>pembelajaran</a:t>
          </a:r>
          <a:r>
            <a:rPr lang="en-SG" dirty="0"/>
            <a:t> </a:t>
          </a:r>
          <a:r>
            <a:rPr lang="en-SG" dirty="0" err="1"/>
            <a:t>tentang</a:t>
          </a:r>
          <a:r>
            <a:rPr lang="en-SG" dirty="0"/>
            <a:t> </a:t>
          </a:r>
          <a:r>
            <a:rPr lang="en-SG" dirty="0" err="1"/>
            <a:t>pengetahuan</a:t>
          </a:r>
          <a:r>
            <a:rPr lang="en-SG" dirty="0"/>
            <a:t> yang </a:t>
          </a:r>
          <a:r>
            <a:rPr lang="en-SG" dirty="0" err="1"/>
            <a:t>membutuhkan</a:t>
          </a:r>
          <a:r>
            <a:rPr lang="en-SG" dirty="0"/>
            <a:t> </a:t>
          </a:r>
          <a:r>
            <a:rPr lang="en-SG" dirty="0" err="1"/>
            <a:t>penyajian</a:t>
          </a:r>
          <a:r>
            <a:rPr lang="en-SG" dirty="0"/>
            <a:t> visual.</a:t>
          </a:r>
        </a:p>
        <a:p>
          <a:r>
            <a:rPr lang="en-SG" dirty="0" err="1"/>
            <a:t>Misalnya</a:t>
          </a:r>
          <a:r>
            <a:rPr lang="en-SG" dirty="0"/>
            <a:t>: </a:t>
          </a:r>
          <a:r>
            <a:rPr lang="en-SG" dirty="0" err="1"/>
            <a:t>pelatihan</a:t>
          </a:r>
          <a:r>
            <a:rPr lang="en-SG" dirty="0"/>
            <a:t> </a:t>
          </a:r>
          <a:r>
            <a:rPr lang="en-SG" dirty="0" err="1"/>
            <a:t>perakitan</a:t>
          </a:r>
          <a:r>
            <a:rPr lang="en-SG" dirty="0"/>
            <a:t> robot. </a:t>
          </a:r>
        </a:p>
      </dgm:t>
    </dgm:pt>
    <dgm:pt modelId="{AA5EA6C8-DA80-4028-96C2-A632C3C878CD}" type="parTrans" cxnId="{4CD66CAB-7928-4865-BE56-2A857ABFF9FC}">
      <dgm:prSet/>
      <dgm:spPr/>
      <dgm:t>
        <a:bodyPr/>
        <a:lstStyle/>
        <a:p>
          <a:endParaRPr lang="en-SG"/>
        </a:p>
      </dgm:t>
    </dgm:pt>
    <dgm:pt modelId="{68BF268F-0B15-48B9-8527-FEC29EE96D26}" type="sibTrans" cxnId="{4CD66CAB-7928-4865-BE56-2A857ABFF9FC}">
      <dgm:prSet/>
      <dgm:spPr/>
      <dgm:t>
        <a:bodyPr/>
        <a:lstStyle/>
        <a:p>
          <a:endParaRPr lang="en-SG"/>
        </a:p>
      </dgm:t>
    </dgm:pt>
    <dgm:pt modelId="{62C55E3B-CB04-45D6-8287-C1ACFC09ECB8}" type="pres">
      <dgm:prSet presAssocID="{FEB5EB35-39D4-4D1E-AE9B-40CFA2AD69E9}" presName="Name0" presStyleCnt="0">
        <dgm:presLayoutVars>
          <dgm:chMax/>
          <dgm:chPref/>
          <dgm:dir/>
          <dgm:animLvl val="lvl"/>
        </dgm:presLayoutVars>
      </dgm:prSet>
      <dgm:spPr/>
    </dgm:pt>
    <dgm:pt modelId="{4241CBD1-955F-4FD4-A760-D910867030C2}" type="pres">
      <dgm:prSet presAssocID="{AA3417DC-96FD-4970-A50C-59A176E684C9}" presName="composite" presStyleCnt="0"/>
      <dgm:spPr/>
    </dgm:pt>
    <dgm:pt modelId="{AE4D52CD-A8AD-4C4F-B7C6-2364A0EAFB9C}" type="pres">
      <dgm:prSet presAssocID="{AA3417DC-96FD-4970-A50C-59A176E684C9}" presName="ParentAccentShape" presStyleLbl="trBgShp" presStyleIdx="0" presStyleCnt="2"/>
      <dgm:spPr/>
    </dgm:pt>
    <dgm:pt modelId="{B701A087-201B-4E5F-B18A-3783802A7A2B}" type="pres">
      <dgm:prSet presAssocID="{AA3417DC-96FD-4970-A50C-59A176E684C9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0EAB3C1-1D8C-41E2-B24F-C1288EA180E7}" type="pres">
      <dgm:prSet presAssocID="{AA3417DC-96FD-4970-A50C-59A176E684C9}" presName="ChildText" presStyleLbl="revTx" presStyleIdx="1" presStyleCnt="2">
        <dgm:presLayoutVars>
          <dgm:chMax val="0"/>
          <dgm:chPref val="0"/>
        </dgm:presLayoutVars>
      </dgm:prSet>
      <dgm:spPr/>
    </dgm:pt>
    <dgm:pt modelId="{63845386-E3BC-4AD0-9844-DA60B7B0785A}" type="pres">
      <dgm:prSet presAssocID="{AA3417DC-96FD-4970-A50C-59A176E684C9}" presName="ChildAccentShape" presStyleLbl="trBgShp" presStyleIdx="1" presStyleCnt="2"/>
      <dgm:spPr/>
    </dgm:pt>
    <dgm:pt modelId="{DDFEB11D-AA24-45EC-8E85-185F83E974FA}" type="pres">
      <dgm:prSet presAssocID="{AA3417DC-96FD-4970-A50C-59A176E684C9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D98BC636-6028-4C2C-A287-0E3E06A504AC}" srcId="{FEB5EB35-39D4-4D1E-AE9B-40CFA2AD69E9}" destId="{AA3417DC-96FD-4970-A50C-59A176E684C9}" srcOrd="0" destOrd="0" parTransId="{9D50DA8B-C78F-4116-8DF9-AC93D39A052F}" sibTransId="{FCFE39CD-A8E3-407F-8368-8A84AE96536F}"/>
    <dgm:cxn modelId="{E5E52262-14F7-4023-BCB2-FA2829DB89B8}" type="presOf" srcId="{AA3417DC-96FD-4970-A50C-59A176E684C9}" destId="{B701A087-201B-4E5F-B18A-3783802A7A2B}" srcOrd="0" destOrd="0" presId="urn:microsoft.com/office/officeart/2009/3/layout/SnapshotPictureList"/>
    <dgm:cxn modelId="{494C5850-830D-4E38-8D15-AF19C280BB74}" type="presOf" srcId="{FEB5EB35-39D4-4D1E-AE9B-40CFA2AD69E9}" destId="{62C55E3B-CB04-45D6-8287-C1ACFC09ECB8}" srcOrd="0" destOrd="0" presId="urn:microsoft.com/office/officeart/2009/3/layout/SnapshotPictureList"/>
    <dgm:cxn modelId="{4CD66CAB-7928-4865-BE56-2A857ABFF9FC}" srcId="{AA3417DC-96FD-4970-A50C-59A176E684C9}" destId="{46F7F105-ADEA-4E1C-8478-A3EBFAEEC033}" srcOrd="0" destOrd="0" parTransId="{AA5EA6C8-DA80-4028-96C2-A632C3C878CD}" sibTransId="{68BF268F-0B15-48B9-8527-FEC29EE96D26}"/>
    <dgm:cxn modelId="{7ADA37AC-5F15-4F96-B9FE-F32B9BD8A09F}" type="presOf" srcId="{46F7F105-ADEA-4E1C-8478-A3EBFAEEC033}" destId="{A0EAB3C1-1D8C-41E2-B24F-C1288EA180E7}" srcOrd="0" destOrd="0" presId="urn:microsoft.com/office/officeart/2009/3/layout/SnapshotPictureList"/>
    <dgm:cxn modelId="{D2F83EFC-8E50-4DC5-82F6-EA585B137411}" type="presParOf" srcId="{62C55E3B-CB04-45D6-8287-C1ACFC09ECB8}" destId="{4241CBD1-955F-4FD4-A760-D910867030C2}" srcOrd="0" destOrd="0" presId="urn:microsoft.com/office/officeart/2009/3/layout/SnapshotPictureList"/>
    <dgm:cxn modelId="{E5F4283B-881A-4CDF-8F81-E16F32DAFF70}" type="presParOf" srcId="{4241CBD1-955F-4FD4-A760-D910867030C2}" destId="{AE4D52CD-A8AD-4C4F-B7C6-2364A0EAFB9C}" srcOrd="0" destOrd="0" presId="urn:microsoft.com/office/officeart/2009/3/layout/SnapshotPictureList"/>
    <dgm:cxn modelId="{37A1F337-89C3-42AE-BDA5-4533B028D3F2}" type="presParOf" srcId="{4241CBD1-955F-4FD4-A760-D910867030C2}" destId="{B701A087-201B-4E5F-B18A-3783802A7A2B}" srcOrd="1" destOrd="0" presId="urn:microsoft.com/office/officeart/2009/3/layout/SnapshotPictureList"/>
    <dgm:cxn modelId="{4D1B9A9D-E503-4C1A-853B-0A673E613C98}" type="presParOf" srcId="{4241CBD1-955F-4FD4-A760-D910867030C2}" destId="{A0EAB3C1-1D8C-41E2-B24F-C1288EA180E7}" srcOrd="2" destOrd="0" presId="urn:microsoft.com/office/officeart/2009/3/layout/SnapshotPictureList"/>
    <dgm:cxn modelId="{8EC1D381-FBC2-42E3-AC32-5D85D8916EBB}" type="presParOf" srcId="{4241CBD1-955F-4FD4-A760-D910867030C2}" destId="{63845386-E3BC-4AD0-9844-DA60B7B0785A}" srcOrd="3" destOrd="0" presId="urn:microsoft.com/office/officeart/2009/3/layout/SnapshotPictureList"/>
    <dgm:cxn modelId="{03224AD1-D894-4C28-BCC4-73A19F35A9C2}" type="presParOf" srcId="{4241CBD1-955F-4FD4-A760-D910867030C2}" destId="{DDFEB11D-AA24-45EC-8E85-185F83E974F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B5EB35-39D4-4D1E-AE9B-40CFA2AD69E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A3417DC-96FD-4970-A50C-59A176E684C9}">
      <dgm:prSet phldrT="[Text]"/>
      <dgm:spPr/>
      <dgm:t>
        <a:bodyPr/>
        <a:lstStyle/>
        <a:p>
          <a:r>
            <a:rPr lang="en-SG" dirty="0" err="1"/>
            <a:t>Hiburan</a:t>
          </a:r>
          <a:endParaRPr lang="en-SG" dirty="0"/>
        </a:p>
      </dgm:t>
    </dgm:pt>
    <dgm:pt modelId="{9D50DA8B-C78F-4116-8DF9-AC93D39A052F}" type="parTrans" cxnId="{D98BC636-6028-4C2C-A287-0E3E06A504AC}">
      <dgm:prSet/>
      <dgm:spPr/>
      <dgm:t>
        <a:bodyPr/>
        <a:lstStyle/>
        <a:p>
          <a:endParaRPr lang="en-SG"/>
        </a:p>
      </dgm:t>
    </dgm:pt>
    <dgm:pt modelId="{FCFE39CD-A8E3-407F-8368-8A84AE96536F}" type="sibTrans" cxnId="{D98BC636-6028-4C2C-A287-0E3E06A504AC}">
      <dgm:prSet/>
      <dgm:spPr/>
      <dgm:t>
        <a:bodyPr/>
        <a:lstStyle/>
        <a:p>
          <a:endParaRPr lang="en-SG"/>
        </a:p>
      </dgm:t>
    </dgm:pt>
    <dgm:pt modelId="{46F7F105-ADEA-4E1C-8478-A3EBFAEEC033}">
      <dgm:prSet phldrT="[Text]"/>
      <dgm:spPr/>
      <dgm:t>
        <a:bodyPr/>
        <a:lstStyle/>
        <a:p>
          <a:r>
            <a:rPr lang="en-SG" dirty="0"/>
            <a:t>Program </a:t>
          </a:r>
          <a:r>
            <a:rPr lang="en-SG" dirty="0" err="1"/>
            <a:t>permainan</a:t>
          </a:r>
          <a:r>
            <a:rPr lang="en-SG" dirty="0"/>
            <a:t> </a:t>
          </a:r>
          <a:r>
            <a:rPr lang="en-SG" dirty="0" err="1"/>
            <a:t>untuk</a:t>
          </a:r>
          <a:r>
            <a:rPr lang="en-SG" dirty="0"/>
            <a:t> </a:t>
          </a:r>
          <a:r>
            <a:rPr lang="en-SG" dirty="0" err="1"/>
            <a:t>hiburan</a:t>
          </a:r>
          <a:r>
            <a:rPr lang="en-SG" dirty="0"/>
            <a:t> yang </a:t>
          </a:r>
          <a:r>
            <a:rPr lang="en-SG" dirty="0" err="1"/>
            <a:t>menarik</a:t>
          </a:r>
          <a:r>
            <a:rPr lang="en-SG" dirty="0"/>
            <a:t> </a:t>
          </a:r>
          <a:r>
            <a:rPr lang="en-SG" dirty="0" err="1"/>
            <a:t>dan</a:t>
          </a:r>
          <a:r>
            <a:rPr lang="en-SG" dirty="0"/>
            <a:t> </a:t>
          </a:r>
          <a:r>
            <a:rPr lang="en-SG" dirty="0" err="1"/>
            <a:t>interaktif</a:t>
          </a:r>
          <a:r>
            <a:rPr lang="en-SG" dirty="0"/>
            <a:t>.</a:t>
          </a:r>
        </a:p>
      </dgm:t>
    </dgm:pt>
    <dgm:pt modelId="{AA5EA6C8-DA80-4028-96C2-A632C3C878CD}" type="parTrans" cxnId="{4CD66CAB-7928-4865-BE56-2A857ABFF9FC}">
      <dgm:prSet/>
      <dgm:spPr/>
      <dgm:t>
        <a:bodyPr/>
        <a:lstStyle/>
        <a:p>
          <a:endParaRPr lang="en-SG"/>
        </a:p>
      </dgm:t>
    </dgm:pt>
    <dgm:pt modelId="{68BF268F-0B15-48B9-8527-FEC29EE96D26}" type="sibTrans" cxnId="{4CD66CAB-7928-4865-BE56-2A857ABFF9FC}">
      <dgm:prSet/>
      <dgm:spPr/>
      <dgm:t>
        <a:bodyPr/>
        <a:lstStyle/>
        <a:p>
          <a:endParaRPr lang="en-SG"/>
        </a:p>
      </dgm:t>
    </dgm:pt>
    <dgm:pt modelId="{62C55E3B-CB04-45D6-8287-C1ACFC09ECB8}" type="pres">
      <dgm:prSet presAssocID="{FEB5EB35-39D4-4D1E-AE9B-40CFA2AD69E9}" presName="Name0" presStyleCnt="0">
        <dgm:presLayoutVars>
          <dgm:chMax/>
          <dgm:chPref/>
          <dgm:dir/>
          <dgm:animLvl val="lvl"/>
        </dgm:presLayoutVars>
      </dgm:prSet>
      <dgm:spPr/>
    </dgm:pt>
    <dgm:pt modelId="{4241CBD1-955F-4FD4-A760-D910867030C2}" type="pres">
      <dgm:prSet presAssocID="{AA3417DC-96FD-4970-A50C-59A176E684C9}" presName="composite" presStyleCnt="0"/>
      <dgm:spPr/>
    </dgm:pt>
    <dgm:pt modelId="{AE4D52CD-A8AD-4C4F-B7C6-2364A0EAFB9C}" type="pres">
      <dgm:prSet presAssocID="{AA3417DC-96FD-4970-A50C-59A176E684C9}" presName="ParentAccentShape" presStyleLbl="trBgShp" presStyleIdx="0" presStyleCnt="2"/>
      <dgm:spPr/>
    </dgm:pt>
    <dgm:pt modelId="{B701A087-201B-4E5F-B18A-3783802A7A2B}" type="pres">
      <dgm:prSet presAssocID="{AA3417DC-96FD-4970-A50C-59A176E684C9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0EAB3C1-1D8C-41E2-B24F-C1288EA180E7}" type="pres">
      <dgm:prSet presAssocID="{AA3417DC-96FD-4970-A50C-59A176E684C9}" presName="ChildText" presStyleLbl="revTx" presStyleIdx="1" presStyleCnt="2">
        <dgm:presLayoutVars>
          <dgm:chMax val="0"/>
          <dgm:chPref val="0"/>
        </dgm:presLayoutVars>
      </dgm:prSet>
      <dgm:spPr/>
    </dgm:pt>
    <dgm:pt modelId="{63845386-E3BC-4AD0-9844-DA60B7B0785A}" type="pres">
      <dgm:prSet presAssocID="{AA3417DC-96FD-4970-A50C-59A176E684C9}" presName="ChildAccentShape" presStyleLbl="trBgShp" presStyleIdx="1" presStyleCnt="2"/>
      <dgm:spPr/>
    </dgm:pt>
    <dgm:pt modelId="{DDFEB11D-AA24-45EC-8E85-185F83E974FA}" type="pres">
      <dgm:prSet presAssocID="{AA3417DC-96FD-4970-A50C-59A176E684C9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D98BC636-6028-4C2C-A287-0E3E06A504AC}" srcId="{FEB5EB35-39D4-4D1E-AE9B-40CFA2AD69E9}" destId="{AA3417DC-96FD-4970-A50C-59A176E684C9}" srcOrd="0" destOrd="0" parTransId="{9D50DA8B-C78F-4116-8DF9-AC93D39A052F}" sibTransId="{FCFE39CD-A8E3-407F-8368-8A84AE96536F}"/>
    <dgm:cxn modelId="{D14D6166-B50A-41DE-B1D0-4B9FE8BA77D0}" type="presOf" srcId="{46F7F105-ADEA-4E1C-8478-A3EBFAEEC033}" destId="{A0EAB3C1-1D8C-41E2-B24F-C1288EA180E7}" srcOrd="0" destOrd="0" presId="urn:microsoft.com/office/officeart/2009/3/layout/SnapshotPictureList"/>
    <dgm:cxn modelId="{FBF5D276-AFA5-42F0-BA5E-4300E6E1916F}" type="presOf" srcId="{FEB5EB35-39D4-4D1E-AE9B-40CFA2AD69E9}" destId="{62C55E3B-CB04-45D6-8287-C1ACFC09ECB8}" srcOrd="0" destOrd="0" presId="urn:microsoft.com/office/officeart/2009/3/layout/SnapshotPictureList"/>
    <dgm:cxn modelId="{4CD66CAB-7928-4865-BE56-2A857ABFF9FC}" srcId="{AA3417DC-96FD-4970-A50C-59A176E684C9}" destId="{46F7F105-ADEA-4E1C-8478-A3EBFAEEC033}" srcOrd="0" destOrd="0" parTransId="{AA5EA6C8-DA80-4028-96C2-A632C3C878CD}" sibTransId="{68BF268F-0B15-48B9-8527-FEC29EE96D26}"/>
    <dgm:cxn modelId="{9B1F16C2-8466-4668-8AAE-D0D374E1E500}" type="presOf" srcId="{AA3417DC-96FD-4970-A50C-59A176E684C9}" destId="{B701A087-201B-4E5F-B18A-3783802A7A2B}" srcOrd="0" destOrd="0" presId="urn:microsoft.com/office/officeart/2009/3/layout/SnapshotPictureList"/>
    <dgm:cxn modelId="{2CFB1C79-2898-4553-B670-E0ABBAFCC687}" type="presParOf" srcId="{62C55E3B-CB04-45D6-8287-C1ACFC09ECB8}" destId="{4241CBD1-955F-4FD4-A760-D910867030C2}" srcOrd="0" destOrd="0" presId="urn:microsoft.com/office/officeart/2009/3/layout/SnapshotPictureList"/>
    <dgm:cxn modelId="{541A342E-5D94-4D9C-9691-A7806BE7D96D}" type="presParOf" srcId="{4241CBD1-955F-4FD4-A760-D910867030C2}" destId="{AE4D52CD-A8AD-4C4F-B7C6-2364A0EAFB9C}" srcOrd="0" destOrd="0" presId="urn:microsoft.com/office/officeart/2009/3/layout/SnapshotPictureList"/>
    <dgm:cxn modelId="{AE0B1B55-3021-460E-8840-55F72D4AF8F5}" type="presParOf" srcId="{4241CBD1-955F-4FD4-A760-D910867030C2}" destId="{B701A087-201B-4E5F-B18A-3783802A7A2B}" srcOrd="1" destOrd="0" presId="urn:microsoft.com/office/officeart/2009/3/layout/SnapshotPictureList"/>
    <dgm:cxn modelId="{BDC15914-D339-485C-B9A7-A05057263560}" type="presParOf" srcId="{4241CBD1-955F-4FD4-A760-D910867030C2}" destId="{A0EAB3C1-1D8C-41E2-B24F-C1288EA180E7}" srcOrd="2" destOrd="0" presId="urn:microsoft.com/office/officeart/2009/3/layout/SnapshotPictureList"/>
    <dgm:cxn modelId="{1C30DE29-BA5E-4089-A1F3-619119743610}" type="presParOf" srcId="{4241CBD1-955F-4FD4-A760-D910867030C2}" destId="{63845386-E3BC-4AD0-9844-DA60B7B0785A}" srcOrd="3" destOrd="0" presId="urn:microsoft.com/office/officeart/2009/3/layout/SnapshotPictureList"/>
    <dgm:cxn modelId="{26153176-55B6-4F92-B974-5595DA2CFE04}" type="presParOf" srcId="{4241CBD1-955F-4FD4-A760-D910867030C2}" destId="{DDFEB11D-AA24-45EC-8E85-185F83E974F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B5EB35-39D4-4D1E-AE9B-40CFA2AD69E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A3417DC-96FD-4970-A50C-59A176E684C9}">
      <dgm:prSet phldrT="[Text]"/>
      <dgm:spPr/>
      <dgm:t>
        <a:bodyPr/>
        <a:lstStyle/>
        <a:p>
          <a:r>
            <a:rPr lang="en-SG" dirty="0" err="1"/>
            <a:t>Pendidikan</a:t>
          </a:r>
          <a:endParaRPr lang="en-SG" dirty="0"/>
        </a:p>
      </dgm:t>
    </dgm:pt>
    <dgm:pt modelId="{9D50DA8B-C78F-4116-8DF9-AC93D39A052F}" type="parTrans" cxnId="{D98BC636-6028-4C2C-A287-0E3E06A504AC}">
      <dgm:prSet/>
      <dgm:spPr/>
      <dgm:t>
        <a:bodyPr/>
        <a:lstStyle/>
        <a:p>
          <a:endParaRPr lang="en-SG"/>
        </a:p>
      </dgm:t>
    </dgm:pt>
    <dgm:pt modelId="{FCFE39CD-A8E3-407F-8368-8A84AE96536F}" type="sibTrans" cxnId="{D98BC636-6028-4C2C-A287-0E3E06A504AC}">
      <dgm:prSet/>
      <dgm:spPr/>
      <dgm:t>
        <a:bodyPr/>
        <a:lstStyle/>
        <a:p>
          <a:endParaRPr lang="en-SG"/>
        </a:p>
      </dgm:t>
    </dgm:pt>
    <dgm:pt modelId="{46F7F105-ADEA-4E1C-8478-A3EBFAEEC033}">
      <dgm:prSet phldrT="[Text]"/>
      <dgm:spPr/>
      <dgm:t>
        <a:bodyPr/>
        <a:lstStyle/>
        <a:p>
          <a:r>
            <a:rPr lang="en-SG" dirty="0" err="1"/>
            <a:t>Memvisualisasikan</a:t>
          </a:r>
          <a:r>
            <a:rPr lang="en-SG" dirty="0"/>
            <a:t> </a:t>
          </a:r>
          <a:r>
            <a:rPr lang="en-SG" dirty="0" err="1"/>
            <a:t>pelajaran-pelajaran</a:t>
          </a:r>
          <a:r>
            <a:rPr lang="en-SG" dirty="0"/>
            <a:t> yang </a:t>
          </a:r>
          <a:r>
            <a:rPr lang="en-SG" dirty="0" err="1"/>
            <a:t>sulit</a:t>
          </a:r>
          <a:r>
            <a:rPr lang="en-SG" dirty="0"/>
            <a:t> </a:t>
          </a:r>
          <a:r>
            <a:rPr lang="en-SG" dirty="0" err="1"/>
            <a:t>diterangkan</a:t>
          </a:r>
          <a:r>
            <a:rPr lang="en-SG" dirty="0"/>
            <a:t> </a:t>
          </a:r>
          <a:r>
            <a:rPr lang="en-SG" dirty="0" err="1"/>
            <a:t>secara</a:t>
          </a:r>
          <a:r>
            <a:rPr lang="en-SG" dirty="0"/>
            <a:t> </a:t>
          </a:r>
          <a:r>
            <a:rPr lang="en-SG" dirty="0" err="1"/>
            <a:t>konvensional</a:t>
          </a:r>
          <a:r>
            <a:rPr lang="en-SG" dirty="0"/>
            <a:t> (</a:t>
          </a:r>
          <a:r>
            <a:rPr lang="en-SG" i="1" dirty="0"/>
            <a:t>oral lecture</a:t>
          </a:r>
          <a:r>
            <a:rPr lang="en-SG" dirty="0"/>
            <a:t>).</a:t>
          </a:r>
        </a:p>
      </dgm:t>
    </dgm:pt>
    <dgm:pt modelId="{AA5EA6C8-DA80-4028-96C2-A632C3C878CD}" type="parTrans" cxnId="{4CD66CAB-7928-4865-BE56-2A857ABFF9FC}">
      <dgm:prSet/>
      <dgm:spPr/>
      <dgm:t>
        <a:bodyPr/>
        <a:lstStyle/>
        <a:p>
          <a:endParaRPr lang="en-SG"/>
        </a:p>
      </dgm:t>
    </dgm:pt>
    <dgm:pt modelId="{68BF268F-0B15-48B9-8527-FEC29EE96D26}" type="sibTrans" cxnId="{4CD66CAB-7928-4865-BE56-2A857ABFF9FC}">
      <dgm:prSet/>
      <dgm:spPr/>
      <dgm:t>
        <a:bodyPr/>
        <a:lstStyle/>
        <a:p>
          <a:endParaRPr lang="en-SG"/>
        </a:p>
      </dgm:t>
    </dgm:pt>
    <dgm:pt modelId="{62C55E3B-CB04-45D6-8287-C1ACFC09ECB8}" type="pres">
      <dgm:prSet presAssocID="{FEB5EB35-39D4-4D1E-AE9B-40CFA2AD69E9}" presName="Name0" presStyleCnt="0">
        <dgm:presLayoutVars>
          <dgm:chMax/>
          <dgm:chPref/>
          <dgm:dir/>
          <dgm:animLvl val="lvl"/>
        </dgm:presLayoutVars>
      </dgm:prSet>
      <dgm:spPr/>
    </dgm:pt>
    <dgm:pt modelId="{4241CBD1-955F-4FD4-A760-D910867030C2}" type="pres">
      <dgm:prSet presAssocID="{AA3417DC-96FD-4970-A50C-59A176E684C9}" presName="composite" presStyleCnt="0"/>
      <dgm:spPr/>
    </dgm:pt>
    <dgm:pt modelId="{AE4D52CD-A8AD-4C4F-B7C6-2364A0EAFB9C}" type="pres">
      <dgm:prSet presAssocID="{AA3417DC-96FD-4970-A50C-59A176E684C9}" presName="ParentAccentShape" presStyleLbl="trBgShp" presStyleIdx="0" presStyleCnt="2"/>
      <dgm:spPr/>
    </dgm:pt>
    <dgm:pt modelId="{B701A087-201B-4E5F-B18A-3783802A7A2B}" type="pres">
      <dgm:prSet presAssocID="{AA3417DC-96FD-4970-A50C-59A176E684C9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0EAB3C1-1D8C-41E2-B24F-C1288EA180E7}" type="pres">
      <dgm:prSet presAssocID="{AA3417DC-96FD-4970-A50C-59A176E684C9}" presName="ChildText" presStyleLbl="revTx" presStyleIdx="1" presStyleCnt="2">
        <dgm:presLayoutVars>
          <dgm:chMax val="0"/>
          <dgm:chPref val="0"/>
        </dgm:presLayoutVars>
      </dgm:prSet>
      <dgm:spPr/>
    </dgm:pt>
    <dgm:pt modelId="{63845386-E3BC-4AD0-9844-DA60B7B0785A}" type="pres">
      <dgm:prSet presAssocID="{AA3417DC-96FD-4970-A50C-59A176E684C9}" presName="ChildAccentShape" presStyleLbl="trBgShp" presStyleIdx="1" presStyleCnt="2"/>
      <dgm:spPr/>
    </dgm:pt>
    <dgm:pt modelId="{DDFEB11D-AA24-45EC-8E85-185F83E974FA}" type="pres">
      <dgm:prSet presAssocID="{AA3417DC-96FD-4970-A50C-59A176E684C9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</dgm:ptLst>
  <dgm:cxnLst>
    <dgm:cxn modelId="{71B13E1B-89E0-49BF-B597-B312F2EC72B8}" type="presOf" srcId="{46F7F105-ADEA-4E1C-8478-A3EBFAEEC033}" destId="{A0EAB3C1-1D8C-41E2-B24F-C1288EA180E7}" srcOrd="0" destOrd="0" presId="urn:microsoft.com/office/officeart/2009/3/layout/SnapshotPictureList"/>
    <dgm:cxn modelId="{D98BC636-6028-4C2C-A287-0E3E06A504AC}" srcId="{FEB5EB35-39D4-4D1E-AE9B-40CFA2AD69E9}" destId="{AA3417DC-96FD-4970-A50C-59A176E684C9}" srcOrd="0" destOrd="0" parTransId="{9D50DA8B-C78F-4116-8DF9-AC93D39A052F}" sibTransId="{FCFE39CD-A8E3-407F-8368-8A84AE96536F}"/>
    <dgm:cxn modelId="{4CD66CAB-7928-4865-BE56-2A857ABFF9FC}" srcId="{AA3417DC-96FD-4970-A50C-59A176E684C9}" destId="{46F7F105-ADEA-4E1C-8478-A3EBFAEEC033}" srcOrd="0" destOrd="0" parTransId="{AA5EA6C8-DA80-4028-96C2-A632C3C878CD}" sibTransId="{68BF268F-0B15-48B9-8527-FEC29EE96D26}"/>
    <dgm:cxn modelId="{E858FFBA-7DD3-4B13-9F9D-4D59D8DEEC63}" type="presOf" srcId="{FEB5EB35-39D4-4D1E-AE9B-40CFA2AD69E9}" destId="{62C55E3B-CB04-45D6-8287-C1ACFC09ECB8}" srcOrd="0" destOrd="0" presId="urn:microsoft.com/office/officeart/2009/3/layout/SnapshotPictureList"/>
    <dgm:cxn modelId="{80D67BBB-A60B-4B12-B381-37BD0D5703FA}" type="presOf" srcId="{AA3417DC-96FD-4970-A50C-59A176E684C9}" destId="{B701A087-201B-4E5F-B18A-3783802A7A2B}" srcOrd="0" destOrd="0" presId="urn:microsoft.com/office/officeart/2009/3/layout/SnapshotPictureList"/>
    <dgm:cxn modelId="{19B92112-85ED-4008-888D-6F858E3E97F2}" type="presParOf" srcId="{62C55E3B-CB04-45D6-8287-C1ACFC09ECB8}" destId="{4241CBD1-955F-4FD4-A760-D910867030C2}" srcOrd="0" destOrd="0" presId="urn:microsoft.com/office/officeart/2009/3/layout/SnapshotPictureList"/>
    <dgm:cxn modelId="{711CB63A-95D5-4D67-90FF-8734EBF96AB0}" type="presParOf" srcId="{4241CBD1-955F-4FD4-A760-D910867030C2}" destId="{AE4D52CD-A8AD-4C4F-B7C6-2364A0EAFB9C}" srcOrd="0" destOrd="0" presId="urn:microsoft.com/office/officeart/2009/3/layout/SnapshotPictureList"/>
    <dgm:cxn modelId="{89AB0C7E-D54A-486A-843F-FD1BA1FFD09A}" type="presParOf" srcId="{4241CBD1-955F-4FD4-A760-D910867030C2}" destId="{B701A087-201B-4E5F-B18A-3783802A7A2B}" srcOrd="1" destOrd="0" presId="urn:microsoft.com/office/officeart/2009/3/layout/SnapshotPictureList"/>
    <dgm:cxn modelId="{6A9B2B7B-CA37-4048-A028-9ED0B340FDA2}" type="presParOf" srcId="{4241CBD1-955F-4FD4-A760-D910867030C2}" destId="{A0EAB3C1-1D8C-41E2-B24F-C1288EA180E7}" srcOrd="2" destOrd="0" presId="urn:microsoft.com/office/officeart/2009/3/layout/SnapshotPictureList"/>
    <dgm:cxn modelId="{A2D43263-064D-469B-AEFB-CCD0A6D418EB}" type="presParOf" srcId="{4241CBD1-955F-4FD4-A760-D910867030C2}" destId="{63845386-E3BC-4AD0-9844-DA60B7B0785A}" srcOrd="3" destOrd="0" presId="urn:microsoft.com/office/officeart/2009/3/layout/SnapshotPictureList"/>
    <dgm:cxn modelId="{C541A7BC-0B3F-42CE-86A3-FA4391D1475F}" type="presParOf" srcId="{4241CBD1-955F-4FD4-A760-D910867030C2}" destId="{DDFEB11D-AA24-45EC-8E85-185F83E974F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B5EB35-39D4-4D1E-AE9B-40CFA2AD69E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A3417DC-96FD-4970-A50C-59A176E684C9}">
      <dgm:prSet phldrT="[Text]"/>
      <dgm:spPr/>
      <dgm:t>
        <a:bodyPr/>
        <a:lstStyle/>
        <a:p>
          <a:r>
            <a:rPr lang="en-SG" dirty="0" err="1"/>
            <a:t>Penyajian</a:t>
          </a:r>
          <a:r>
            <a:rPr lang="en-SG" dirty="0"/>
            <a:t> </a:t>
          </a:r>
          <a:r>
            <a:rPr lang="en-SG" dirty="0" err="1"/>
            <a:t>Informasi</a:t>
          </a:r>
          <a:endParaRPr lang="en-SG" dirty="0"/>
        </a:p>
      </dgm:t>
    </dgm:pt>
    <dgm:pt modelId="{9D50DA8B-C78F-4116-8DF9-AC93D39A052F}" type="parTrans" cxnId="{D98BC636-6028-4C2C-A287-0E3E06A504AC}">
      <dgm:prSet/>
      <dgm:spPr/>
      <dgm:t>
        <a:bodyPr/>
        <a:lstStyle/>
        <a:p>
          <a:endParaRPr lang="en-SG"/>
        </a:p>
      </dgm:t>
    </dgm:pt>
    <dgm:pt modelId="{FCFE39CD-A8E3-407F-8368-8A84AE96536F}" type="sibTrans" cxnId="{D98BC636-6028-4C2C-A287-0E3E06A504AC}">
      <dgm:prSet/>
      <dgm:spPr/>
      <dgm:t>
        <a:bodyPr/>
        <a:lstStyle/>
        <a:p>
          <a:endParaRPr lang="en-SG"/>
        </a:p>
      </dgm:t>
    </dgm:pt>
    <dgm:pt modelId="{46F7F105-ADEA-4E1C-8478-A3EBFAEEC033}">
      <dgm:prSet phldrT="[Text]"/>
      <dgm:spPr/>
      <dgm:t>
        <a:bodyPr/>
        <a:lstStyle/>
        <a:p>
          <a:r>
            <a:rPr lang="en-SG" dirty="0" err="1"/>
            <a:t>Membentuk</a:t>
          </a:r>
          <a:r>
            <a:rPr lang="en-SG" dirty="0"/>
            <a:t> </a:t>
          </a:r>
          <a:r>
            <a:rPr lang="en-SG" dirty="0" err="1"/>
            <a:t>ensiklopedia</a:t>
          </a:r>
          <a:r>
            <a:rPr lang="en-SG" dirty="0"/>
            <a:t>, </a:t>
          </a:r>
          <a:r>
            <a:rPr lang="en-SG" dirty="0" err="1"/>
            <a:t>kamus</a:t>
          </a:r>
          <a:r>
            <a:rPr lang="en-SG" dirty="0"/>
            <a:t> yang </a:t>
          </a:r>
          <a:r>
            <a:rPr lang="en-SG" dirty="0" err="1"/>
            <a:t>meibatkan</a:t>
          </a:r>
          <a:r>
            <a:rPr lang="en-SG" dirty="0"/>
            <a:t> </a:t>
          </a:r>
          <a:r>
            <a:rPr lang="en-SG" dirty="0" err="1"/>
            <a:t>teks</a:t>
          </a:r>
          <a:r>
            <a:rPr lang="en-SG" dirty="0"/>
            <a:t>, </a:t>
          </a:r>
          <a:r>
            <a:rPr lang="en-SG" dirty="0" err="1"/>
            <a:t>gambar</a:t>
          </a:r>
          <a:r>
            <a:rPr lang="en-SG" dirty="0"/>
            <a:t> </a:t>
          </a:r>
          <a:r>
            <a:rPr lang="en-SG" dirty="0" err="1"/>
            <a:t>dan</a:t>
          </a:r>
          <a:r>
            <a:rPr lang="en-SG" dirty="0"/>
            <a:t> </a:t>
          </a:r>
          <a:r>
            <a:rPr lang="en-SG" dirty="0" err="1"/>
            <a:t>suara</a:t>
          </a:r>
          <a:r>
            <a:rPr lang="en-SG" dirty="0"/>
            <a:t>.</a:t>
          </a:r>
        </a:p>
      </dgm:t>
    </dgm:pt>
    <dgm:pt modelId="{AA5EA6C8-DA80-4028-96C2-A632C3C878CD}" type="parTrans" cxnId="{4CD66CAB-7928-4865-BE56-2A857ABFF9FC}">
      <dgm:prSet/>
      <dgm:spPr/>
      <dgm:t>
        <a:bodyPr/>
        <a:lstStyle/>
        <a:p>
          <a:endParaRPr lang="en-SG"/>
        </a:p>
      </dgm:t>
    </dgm:pt>
    <dgm:pt modelId="{68BF268F-0B15-48B9-8527-FEC29EE96D26}" type="sibTrans" cxnId="{4CD66CAB-7928-4865-BE56-2A857ABFF9FC}">
      <dgm:prSet/>
      <dgm:spPr/>
      <dgm:t>
        <a:bodyPr/>
        <a:lstStyle/>
        <a:p>
          <a:endParaRPr lang="en-SG"/>
        </a:p>
      </dgm:t>
    </dgm:pt>
    <dgm:pt modelId="{62C55E3B-CB04-45D6-8287-C1ACFC09ECB8}" type="pres">
      <dgm:prSet presAssocID="{FEB5EB35-39D4-4D1E-AE9B-40CFA2AD69E9}" presName="Name0" presStyleCnt="0">
        <dgm:presLayoutVars>
          <dgm:chMax/>
          <dgm:chPref/>
          <dgm:dir/>
          <dgm:animLvl val="lvl"/>
        </dgm:presLayoutVars>
      </dgm:prSet>
      <dgm:spPr/>
    </dgm:pt>
    <dgm:pt modelId="{4241CBD1-955F-4FD4-A760-D910867030C2}" type="pres">
      <dgm:prSet presAssocID="{AA3417DC-96FD-4970-A50C-59A176E684C9}" presName="composite" presStyleCnt="0"/>
      <dgm:spPr/>
    </dgm:pt>
    <dgm:pt modelId="{AE4D52CD-A8AD-4C4F-B7C6-2364A0EAFB9C}" type="pres">
      <dgm:prSet presAssocID="{AA3417DC-96FD-4970-A50C-59A176E684C9}" presName="ParentAccentShape" presStyleLbl="trBgShp" presStyleIdx="0" presStyleCnt="2"/>
      <dgm:spPr/>
    </dgm:pt>
    <dgm:pt modelId="{B701A087-201B-4E5F-B18A-3783802A7A2B}" type="pres">
      <dgm:prSet presAssocID="{AA3417DC-96FD-4970-A50C-59A176E684C9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0EAB3C1-1D8C-41E2-B24F-C1288EA180E7}" type="pres">
      <dgm:prSet presAssocID="{AA3417DC-96FD-4970-A50C-59A176E684C9}" presName="ChildText" presStyleLbl="revTx" presStyleIdx="1" presStyleCnt="2">
        <dgm:presLayoutVars>
          <dgm:chMax val="0"/>
          <dgm:chPref val="0"/>
        </dgm:presLayoutVars>
      </dgm:prSet>
      <dgm:spPr/>
    </dgm:pt>
    <dgm:pt modelId="{63845386-E3BC-4AD0-9844-DA60B7B0785A}" type="pres">
      <dgm:prSet presAssocID="{AA3417DC-96FD-4970-A50C-59A176E684C9}" presName="ChildAccentShape" presStyleLbl="trBgShp" presStyleIdx="1" presStyleCnt="2"/>
      <dgm:spPr/>
    </dgm:pt>
    <dgm:pt modelId="{DDFEB11D-AA24-45EC-8E85-185F83E974FA}" type="pres">
      <dgm:prSet presAssocID="{AA3417DC-96FD-4970-A50C-59A176E684C9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</dgm:ptLst>
  <dgm:cxnLst>
    <dgm:cxn modelId="{20E8DE17-8956-45C7-834F-A830F619F9B8}" type="presOf" srcId="{46F7F105-ADEA-4E1C-8478-A3EBFAEEC033}" destId="{A0EAB3C1-1D8C-41E2-B24F-C1288EA180E7}" srcOrd="0" destOrd="0" presId="urn:microsoft.com/office/officeart/2009/3/layout/SnapshotPictureList"/>
    <dgm:cxn modelId="{D98BC636-6028-4C2C-A287-0E3E06A504AC}" srcId="{FEB5EB35-39D4-4D1E-AE9B-40CFA2AD69E9}" destId="{AA3417DC-96FD-4970-A50C-59A176E684C9}" srcOrd="0" destOrd="0" parTransId="{9D50DA8B-C78F-4116-8DF9-AC93D39A052F}" sibTransId="{FCFE39CD-A8E3-407F-8368-8A84AE96536F}"/>
    <dgm:cxn modelId="{65943250-8EE9-4DCF-B14E-EDBD0F6A26CD}" type="presOf" srcId="{FEB5EB35-39D4-4D1E-AE9B-40CFA2AD69E9}" destId="{62C55E3B-CB04-45D6-8287-C1ACFC09ECB8}" srcOrd="0" destOrd="0" presId="urn:microsoft.com/office/officeart/2009/3/layout/SnapshotPictureList"/>
    <dgm:cxn modelId="{738592A3-956D-4235-8C35-E069D1F2948D}" type="presOf" srcId="{AA3417DC-96FD-4970-A50C-59A176E684C9}" destId="{B701A087-201B-4E5F-B18A-3783802A7A2B}" srcOrd="0" destOrd="0" presId="urn:microsoft.com/office/officeart/2009/3/layout/SnapshotPictureList"/>
    <dgm:cxn modelId="{4CD66CAB-7928-4865-BE56-2A857ABFF9FC}" srcId="{AA3417DC-96FD-4970-A50C-59A176E684C9}" destId="{46F7F105-ADEA-4E1C-8478-A3EBFAEEC033}" srcOrd="0" destOrd="0" parTransId="{AA5EA6C8-DA80-4028-96C2-A632C3C878CD}" sibTransId="{68BF268F-0B15-48B9-8527-FEC29EE96D26}"/>
    <dgm:cxn modelId="{9F61CD41-FCC1-4EA9-96EB-0B50B2961710}" type="presParOf" srcId="{62C55E3B-CB04-45D6-8287-C1ACFC09ECB8}" destId="{4241CBD1-955F-4FD4-A760-D910867030C2}" srcOrd="0" destOrd="0" presId="urn:microsoft.com/office/officeart/2009/3/layout/SnapshotPictureList"/>
    <dgm:cxn modelId="{2CB39A50-172C-44B8-98ED-C2E194401C66}" type="presParOf" srcId="{4241CBD1-955F-4FD4-A760-D910867030C2}" destId="{AE4D52CD-A8AD-4C4F-B7C6-2364A0EAFB9C}" srcOrd="0" destOrd="0" presId="urn:microsoft.com/office/officeart/2009/3/layout/SnapshotPictureList"/>
    <dgm:cxn modelId="{1260FBC2-88C4-4A0D-80B7-D869D907CF5E}" type="presParOf" srcId="{4241CBD1-955F-4FD4-A760-D910867030C2}" destId="{B701A087-201B-4E5F-B18A-3783802A7A2B}" srcOrd="1" destOrd="0" presId="urn:microsoft.com/office/officeart/2009/3/layout/SnapshotPictureList"/>
    <dgm:cxn modelId="{8622D5B0-DE48-4C8D-A79D-5EDD8DD9B8D6}" type="presParOf" srcId="{4241CBD1-955F-4FD4-A760-D910867030C2}" destId="{A0EAB3C1-1D8C-41E2-B24F-C1288EA180E7}" srcOrd="2" destOrd="0" presId="urn:microsoft.com/office/officeart/2009/3/layout/SnapshotPictureList"/>
    <dgm:cxn modelId="{EF07ED67-EFC4-457E-8611-A83D89C3D036}" type="presParOf" srcId="{4241CBD1-955F-4FD4-A760-D910867030C2}" destId="{63845386-E3BC-4AD0-9844-DA60B7B0785A}" srcOrd="3" destOrd="0" presId="urn:microsoft.com/office/officeart/2009/3/layout/SnapshotPictureList"/>
    <dgm:cxn modelId="{B3148F76-6795-4043-98BA-27F4438D9AF4}" type="presParOf" srcId="{4241CBD1-955F-4FD4-A760-D910867030C2}" destId="{DDFEB11D-AA24-45EC-8E85-185F83E974F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B5EB35-39D4-4D1E-AE9B-40CFA2AD69E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A3417DC-96FD-4970-A50C-59A176E684C9}">
      <dgm:prSet phldrT="[Text]"/>
      <dgm:spPr/>
      <dgm:t>
        <a:bodyPr/>
        <a:lstStyle/>
        <a:p>
          <a:r>
            <a:rPr lang="en-SG" dirty="0"/>
            <a:t>Interactive kiosk (</a:t>
          </a:r>
          <a:r>
            <a:rPr lang="en-SG" dirty="0" err="1"/>
            <a:t>kios</a:t>
          </a:r>
          <a:r>
            <a:rPr lang="en-SG" dirty="0"/>
            <a:t> </a:t>
          </a:r>
          <a:r>
            <a:rPr lang="en-SG" dirty="0" err="1"/>
            <a:t>interaktif</a:t>
          </a:r>
          <a:r>
            <a:rPr lang="en-SG" dirty="0"/>
            <a:t>)</a:t>
          </a:r>
        </a:p>
      </dgm:t>
    </dgm:pt>
    <dgm:pt modelId="{9D50DA8B-C78F-4116-8DF9-AC93D39A052F}" type="parTrans" cxnId="{D98BC636-6028-4C2C-A287-0E3E06A504AC}">
      <dgm:prSet/>
      <dgm:spPr/>
      <dgm:t>
        <a:bodyPr/>
        <a:lstStyle/>
        <a:p>
          <a:endParaRPr lang="en-SG"/>
        </a:p>
      </dgm:t>
    </dgm:pt>
    <dgm:pt modelId="{FCFE39CD-A8E3-407F-8368-8A84AE96536F}" type="sibTrans" cxnId="{D98BC636-6028-4C2C-A287-0E3E06A504AC}">
      <dgm:prSet/>
      <dgm:spPr/>
      <dgm:t>
        <a:bodyPr/>
        <a:lstStyle/>
        <a:p>
          <a:endParaRPr lang="en-SG"/>
        </a:p>
      </dgm:t>
    </dgm:pt>
    <dgm:pt modelId="{46F7F105-ADEA-4E1C-8478-A3EBFAEEC033}">
      <dgm:prSet phldrT="[Text]"/>
      <dgm:spPr/>
      <dgm:t>
        <a:bodyPr/>
        <a:lstStyle/>
        <a:p>
          <a:r>
            <a:rPr lang="en-SG" dirty="0" err="1"/>
            <a:t>Menyediakan</a:t>
          </a:r>
          <a:r>
            <a:rPr lang="en-SG" dirty="0"/>
            <a:t> </a:t>
          </a:r>
          <a:r>
            <a:rPr lang="en-SG" dirty="0" err="1"/>
            <a:t>informasi</a:t>
          </a:r>
          <a:r>
            <a:rPr lang="en-SG" dirty="0"/>
            <a:t> yang </a:t>
          </a:r>
          <a:r>
            <a:rPr lang="en-SG" dirty="0" err="1"/>
            <a:t>interaktif</a:t>
          </a:r>
          <a:r>
            <a:rPr lang="en-SG" dirty="0"/>
            <a:t>, </a:t>
          </a:r>
          <a:r>
            <a:rPr lang="en-SG" dirty="0" err="1"/>
            <a:t>umumnya</a:t>
          </a:r>
          <a:r>
            <a:rPr lang="en-SG" dirty="0"/>
            <a:t> </a:t>
          </a:r>
          <a:r>
            <a:rPr lang="en-SG" dirty="0" err="1"/>
            <a:t>membutuhkan</a:t>
          </a:r>
          <a:r>
            <a:rPr lang="en-SG" dirty="0"/>
            <a:t> </a:t>
          </a:r>
          <a:r>
            <a:rPr lang="en-SG" dirty="0" err="1"/>
            <a:t>fitur</a:t>
          </a:r>
          <a:r>
            <a:rPr lang="en-SG" dirty="0"/>
            <a:t> </a:t>
          </a:r>
          <a:r>
            <a:rPr lang="en-SG" i="1" dirty="0"/>
            <a:t>touchscreen</a:t>
          </a:r>
          <a:r>
            <a:rPr lang="en-SG" i="0" dirty="0"/>
            <a:t>.</a:t>
          </a:r>
          <a:endParaRPr lang="en-SG" dirty="0"/>
        </a:p>
      </dgm:t>
    </dgm:pt>
    <dgm:pt modelId="{AA5EA6C8-DA80-4028-96C2-A632C3C878CD}" type="parTrans" cxnId="{4CD66CAB-7928-4865-BE56-2A857ABFF9FC}">
      <dgm:prSet/>
      <dgm:spPr/>
      <dgm:t>
        <a:bodyPr/>
        <a:lstStyle/>
        <a:p>
          <a:endParaRPr lang="en-SG"/>
        </a:p>
      </dgm:t>
    </dgm:pt>
    <dgm:pt modelId="{68BF268F-0B15-48B9-8527-FEC29EE96D26}" type="sibTrans" cxnId="{4CD66CAB-7928-4865-BE56-2A857ABFF9FC}">
      <dgm:prSet/>
      <dgm:spPr/>
      <dgm:t>
        <a:bodyPr/>
        <a:lstStyle/>
        <a:p>
          <a:endParaRPr lang="en-SG"/>
        </a:p>
      </dgm:t>
    </dgm:pt>
    <dgm:pt modelId="{62C55E3B-CB04-45D6-8287-C1ACFC09ECB8}" type="pres">
      <dgm:prSet presAssocID="{FEB5EB35-39D4-4D1E-AE9B-40CFA2AD69E9}" presName="Name0" presStyleCnt="0">
        <dgm:presLayoutVars>
          <dgm:chMax/>
          <dgm:chPref/>
          <dgm:dir/>
          <dgm:animLvl val="lvl"/>
        </dgm:presLayoutVars>
      </dgm:prSet>
      <dgm:spPr/>
    </dgm:pt>
    <dgm:pt modelId="{4241CBD1-955F-4FD4-A760-D910867030C2}" type="pres">
      <dgm:prSet presAssocID="{AA3417DC-96FD-4970-A50C-59A176E684C9}" presName="composite" presStyleCnt="0"/>
      <dgm:spPr/>
    </dgm:pt>
    <dgm:pt modelId="{AE4D52CD-A8AD-4C4F-B7C6-2364A0EAFB9C}" type="pres">
      <dgm:prSet presAssocID="{AA3417DC-96FD-4970-A50C-59A176E684C9}" presName="ParentAccentShape" presStyleLbl="trBgShp" presStyleIdx="0" presStyleCnt="2"/>
      <dgm:spPr/>
    </dgm:pt>
    <dgm:pt modelId="{B701A087-201B-4E5F-B18A-3783802A7A2B}" type="pres">
      <dgm:prSet presAssocID="{AA3417DC-96FD-4970-A50C-59A176E684C9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0EAB3C1-1D8C-41E2-B24F-C1288EA180E7}" type="pres">
      <dgm:prSet presAssocID="{AA3417DC-96FD-4970-A50C-59A176E684C9}" presName="ChildText" presStyleLbl="revTx" presStyleIdx="1" presStyleCnt="2">
        <dgm:presLayoutVars>
          <dgm:chMax val="0"/>
          <dgm:chPref val="0"/>
        </dgm:presLayoutVars>
      </dgm:prSet>
      <dgm:spPr/>
    </dgm:pt>
    <dgm:pt modelId="{63845386-E3BC-4AD0-9844-DA60B7B0785A}" type="pres">
      <dgm:prSet presAssocID="{AA3417DC-96FD-4970-A50C-59A176E684C9}" presName="ChildAccentShape" presStyleLbl="trBgShp" presStyleIdx="1" presStyleCnt="2"/>
      <dgm:spPr/>
    </dgm:pt>
    <dgm:pt modelId="{DDFEB11D-AA24-45EC-8E85-185F83E974FA}" type="pres">
      <dgm:prSet presAssocID="{AA3417DC-96FD-4970-A50C-59A176E684C9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</dgm:ptLst>
  <dgm:cxnLst>
    <dgm:cxn modelId="{B9581317-6BF6-4927-92F0-D904042E550C}" type="presOf" srcId="{46F7F105-ADEA-4E1C-8478-A3EBFAEEC033}" destId="{A0EAB3C1-1D8C-41E2-B24F-C1288EA180E7}" srcOrd="0" destOrd="0" presId="urn:microsoft.com/office/officeart/2009/3/layout/SnapshotPictureList"/>
    <dgm:cxn modelId="{D98BC636-6028-4C2C-A287-0E3E06A504AC}" srcId="{FEB5EB35-39D4-4D1E-AE9B-40CFA2AD69E9}" destId="{AA3417DC-96FD-4970-A50C-59A176E684C9}" srcOrd="0" destOrd="0" parTransId="{9D50DA8B-C78F-4116-8DF9-AC93D39A052F}" sibTransId="{FCFE39CD-A8E3-407F-8368-8A84AE96536F}"/>
    <dgm:cxn modelId="{4CD66CAB-7928-4865-BE56-2A857ABFF9FC}" srcId="{AA3417DC-96FD-4970-A50C-59A176E684C9}" destId="{46F7F105-ADEA-4E1C-8478-A3EBFAEEC033}" srcOrd="0" destOrd="0" parTransId="{AA5EA6C8-DA80-4028-96C2-A632C3C878CD}" sibTransId="{68BF268F-0B15-48B9-8527-FEC29EE96D26}"/>
    <dgm:cxn modelId="{B12C81C9-AA6F-4550-9296-A271FCE563FE}" type="presOf" srcId="{AA3417DC-96FD-4970-A50C-59A176E684C9}" destId="{B701A087-201B-4E5F-B18A-3783802A7A2B}" srcOrd="0" destOrd="0" presId="urn:microsoft.com/office/officeart/2009/3/layout/SnapshotPictureList"/>
    <dgm:cxn modelId="{8B24D9CA-9C3B-404F-A308-CFC56B906B4E}" type="presOf" srcId="{FEB5EB35-39D4-4D1E-AE9B-40CFA2AD69E9}" destId="{62C55E3B-CB04-45D6-8287-C1ACFC09ECB8}" srcOrd="0" destOrd="0" presId="urn:microsoft.com/office/officeart/2009/3/layout/SnapshotPictureList"/>
    <dgm:cxn modelId="{1B03FDCA-60CB-4F75-BD44-96DA71E0E2D8}" type="presParOf" srcId="{62C55E3B-CB04-45D6-8287-C1ACFC09ECB8}" destId="{4241CBD1-955F-4FD4-A760-D910867030C2}" srcOrd="0" destOrd="0" presId="urn:microsoft.com/office/officeart/2009/3/layout/SnapshotPictureList"/>
    <dgm:cxn modelId="{C024E69E-F50B-4262-BDFC-6A2DE9C3B7E4}" type="presParOf" srcId="{4241CBD1-955F-4FD4-A760-D910867030C2}" destId="{AE4D52CD-A8AD-4C4F-B7C6-2364A0EAFB9C}" srcOrd="0" destOrd="0" presId="urn:microsoft.com/office/officeart/2009/3/layout/SnapshotPictureList"/>
    <dgm:cxn modelId="{0DD606F0-3DBA-4562-98D8-6E1D2236143C}" type="presParOf" srcId="{4241CBD1-955F-4FD4-A760-D910867030C2}" destId="{B701A087-201B-4E5F-B18A-3783802A7A2B}" srcOrd="1" destOrd="0" presId="urn:microsoft.com/office/officeart/2009/3/layout/SnapshotPictureList"/>
    <dgm:cxn modelId="{07A8009D-178D-48FC-8A49-33EF1969C543}" type="presParOf" srcId="{4241CBD1-955F-4FD4-A760-D910867030C2}" destId="{A0EAB3C1-1D8C-41E2-B24F-C1288EA180E7}" srcOrd="2" destOrd="0" presId="urn:microsoft.com/office/officeart/2009/3/layout/SnapshotPictureList"/>
    <dgm:cxn modelId="{C8373812-76D6-42F7-A0E4-18505B93202F}" type="presParOf" srcId="{4241CBD1-955F-4FD4-A760-D910867030C2}" destId="{63845386-E3BC-4AD0-9844-DA60B7B0785A}" srcOrd="3" destOrd="0" presId="urn:microsoft.com/office/officeart/2009/3/layout/SnapshotPictureList"/>
    <dgm:cxn modelId="{E34562CA-4840-4F30-99F7-55370A4FA2F3}" type="presParOf" srcId="{4241CBD1-955F-4FD4-A760-D910867030C2}" destId="{DDFEB11D-AA24-45EC-8E85-185F83E974F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B5EB35-39D4-4D1E-AE9B-40CFA2AD69E9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AA3417DC-96FD-4970-A50C-59A176E684C9}">
      <dgm:prSet phldrT="[Text]"/>
      <dgm:spPr/>
      <dgm:t>
        <a:bodyPr/>
        <a:lstStyle/>
        <a:p>
          <a:r>
            <a:rPr lang="en-SG" dirty="0"/>
            <a:t>Teleconference</a:t>
          </a:r>
        </a:p>
      </dgm:t>
    </dgm:pt>
    <dgm:pt modelId="{9D50DA8B-C78F-4116-8DF9-AC93D39A052F}" type="parTrans" cxnId="{D98BC636-6028-4C2C-A287-0E3E06A504AC}">
      <dgm:prSet/>
      <dgm:spPr/>
      <dgm:t>
        <a:bodyPr/>
        <a:lstStyle/>
        <a:p>
          <a:endParaRPr lang="en-SG"/>
        </a:p>
      </dgm:t>
    </dgm:pt>
    <dgm:pt modelId="{FCFE39CD-A8E3-407F-8368-8A84AE96536F}" type="sibTrans" cxnId="{D98BC636-6028-4C2C-A287-0E3E06A504AC}">
      <dgm:prSet/>
      <dgm:spPr/>
      <dgm:t>
        <a:bodyPr/>
        <a:lstStyle/>
        <a:p>
          <a:endParaRPr lang="en-SG"/>
        </a:p>
      </dgm:t>
    </dgm:pt>
    <dgm:pt modelId="{46F7F105-ADEA-4E1C-8478-A3EBFAEEC033}">
      <dgm:prSet phldrT="[Text]"/>
      <dgm:spPr/>
      <dgm:t>
        <a:bodyPr/>
        <a:lstStyle/>
        <a:p>
          <a:r>
            <a:rPr lang="en-SG" dirty="0" err="1"/>
            <a:t>Menjadi</a:t>
          </a:r>
          <a:r>
            <a:rPr lang="en-SG" dirty="0"/>
            <a:t> </a:t>
          </a:r>
          <a:r>
            <a:rPr lang="en-SG" dirty="0" err="1"/>
            <a:t>sarana</a:t>
          </a:r>
          <a:r>
            <a:rPr lang="en-SG" dirty="0"/>
            <a:t> </a:t>
          </a:r>
          <a:r>
            <a:rPr lang="en-SG" dirty="0" err="1"/>
            <a:t>untuk</a:t>
          </a:r>
          <a:r>
            <a:rPr lang="en-SG" dirty="0"/>
            <a:t> </a:t>
          </a:r>
          <a:r>
            <a:rPr lang="en-SG" dirty="0" err="1"/>
            <a:t>pertemuan</a:t>
          </a:r>
          <a:r>
            <a:rPr lang="en-SG" dirty="0"/>
            <a:t> </a:t>
          </a:r>
          <a:r>
            <a:rPr lang="en-SG" dirty="0" err="1"/>
            <a:t>tatap</a:t>
          </a:r>
          <a:r>
            <a:rPr lang="en-SG" dirty="0"/>
            <a:t> </a:t>
          </a:r>
          <a:r>
            <a:rPr lang="en-SG" dirty="0" err="1"/>
            <a:t>muka</a:t>
          </a:r>
          <a:r>
            <a:rPr lang="en-SG" dirty="0"/>
            <a:t> </a:t>
          </a:r>
          <a:r>
            <a:rPr lang="en-SG" dirty="0" err="1"/>
            <a:t>dan</a:t>
          </a:r>
          <a:r>
            <a:rPr lang="en-SG" dirty="0"/>
            <a:t> </a:t>
          </a:r>
          <a:r>
            <a:rPr lang="en-SG" dirty="0" err="1"/>
            <a:t>komunikasi</a:t>
          </a:r>
          <a:r>
            <a:rPr lang="en-SG" dirty="0"/>
            <a:t> </a:t>
          </a:r>
          <a:r>
            <a:rPr lang="en-SG" dirty="0" err="1"/>
            <a:t>suara</a:t>
          </a:r>
          <a:r>
            <a:rPr lang="en-SG" dirty="0"/>
            <a:t> </a:t>
          </a:r>
          <a:r>
            <a:rPr lang="en-SG" dirty="0" err="1"/>
            <a:t>menggunakan</a:t>
          </a:r>
          <a:r>
            <a:rPr lang="en-SG" dirty="0"/>
            <a:t> </a:t>
          </a:r>
          <a:r>
            <a:rPr lang="en-SG" dirty="0" err="1"/>
            <a:t>kamera</a:t>
          </a:r>
          <a:r>
            <a:rPr lang="en-SG" dirty="0"/>
            <a:t>, </a:t>
          </a:r>
          <a:r>
            <a:rPr lang="en-SG" dirty="0" err="1"/>
            <a:t>layar</a:t>
          </a:r>
          <a:r>
            <a:rPr lang="en-SG" dirty="0"/>
            <a:t>/ monitor, </a:t>
          </a:r>
          <a:r>
            <a:rPr lang="en-SG" dirty="0" err="1"/>
            <a:t>dan</a:t>
          </a:r>
          <a:r>
            <a:rPr lang="en-SG" dirty="0"/>
            <a:t> </a:t>
          </a:r>
          <a:r>
            <a:rPr lang="en-SG" dirty="0" err="1"/>
            <a:t>jaringan</a:t>
          </a:r>
          <a:r>
            <a:rPr lang="en-SG" dirty="0"/>
            <a:t> internet.</a:t>
          </a:r>
        </a:p>
      </dgm:t>
    </dgm:pt>
    <dgm:pt modelId="{AA5EA6C8-DA80-4028-96C2-A632C3C878CD}" type="parTrans" cxnId="{4CD66CAB-7928-4865-BE56-2A857ABFF9FC}">
      <dgm:prSet/>
      <dgm:spPr/>
      <dgm:t>
        <a:bodyPr/>
        <a:lstStyle/>
        <a:p>
          <a:endParaRPr lang="en-SG"/>
        </a:p>
      </dgm:t>
    </dgm:pt>
    <dgm:pt modelId="{68BF268F-0B15-48B9-8527-FEC29EE96D26}" type="sibTrans" cxnId="{4CD66CAB-7928-4865-BE56-2A857ABFF9FC}">
      <dgm:prSet/>
      <dgm:spPr/>
      <dgm:t>
        <a:bodyPr/>
        <a:lstStyle/>
        <a:p>
          <a:endParaRPr lang="en-SG"/>
        </a:p>
      </dgm:t>
    </dgm:pt>
    <dgm:pt modelId="{62C55E3B-CB04-45D6-8287-C1ACFC09ECB8}" type="pres">
      <dgm:prSet presAssocID="{FEB5EB35-39D4-4D1E-AE9B-40CFA2AD69E9}" presName="Name0" presStyleCnt="0">
        <dgm:presLayoutVars>
          <dgm:chMax/>
          <dgm:chPref/>
          <dgm:dir/>
          <dgm:animLvl val="lvl"/>
        </dgm:presLayoutVars>
      </dgm:prSet>
      <dgm:spPr/>
    </dgm:pt>
    <dgm:pt modelId="{4241CBD1-955F-4FD4-A760-D910867030C2}" type="pres">
      <dgm:prSet presAssocID="{AA3417DC-96FD-4970-A50C-59A176E684C9}" presName="composite" presStyleCnt="0"/>
      <dgm:spPr/>
    </dgm:pt>
    <dgm:pt modelId="{AE4D52CD-A8AD-4C4F-B7C6-2364A0EAFB9C}" type="pres">
      <dgm:prSet presAssocID="{AA3417DC-96FD-4970-A50C-59A176E684C9}" presName="ParentAccentShape" presStyleLbl="trBgShp" presStyleIdx="0" presStyleCnt="2"/>
      <dgm:spPr/>
    </dgm:pt>
    <dgm:pt modelId="{B701A087-201B-4E5F-B18A-3783802A7A2B}" type="pres">
      <dgm:prSet presAssocID="{AA3417DC-96FD-4970-A50C-59A176E684C9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A0EAB3C1-1D8C-41E2-B24F-C1288EA180E7}" type="pres">
      <dgm:prSet presAssocID="{AA3417DC-96FD-4970-A50C-59A176E684C9}" presName="ChildText" presStyleLbl="revTx" presStyleIdx="1" presStyleCnt="2">
        <dgm:presLayoutVars>
          <dgm:chMax val="0"/>
          <dgm:chPref val="0"/>
        </dgm:presLayoutVars>
      </dgm:prSet>
      <dgm:spPr/>
    </dgm:pt>
    <dgm:pt modelId="{63845386-E3BC-4AD0-9844-DA60B7B0785A}" type="pres">
      <dgm:prSet presAssocID="{AA3417DC-96FD-4970-A50C-59A176E684C9}" presName="ChildAccentShape" presStyleLbl="trBgShp" presStyleIdx="1" presStyleCnt="2"/>
      <dgm:spPr/>
    </dgm:pt>
    <dgm:pt modelId="{DDFEB11D-AA24-45EC-8E85-185F83E974FA}" type="pres">
      <dgm:prSet presAssocID="{AA3417DC-96FD-4970-A50C-59A176E684C9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</dgm:ptLst>
  <dgm:cxnLst>
    <dgm:cxn modelId="{C74D420C-3D9C-4B6F-BE4B-A4368B21B59A}" type="presOf" srcId="{AA3417DC-96FD-4970-A50C-59A176E684C9}" destId="{B701A087-201B-4E5F-B18A-3783802A7A2B}" srcOrd="0" destOrd="0" presId="urn:microsoft.com/office/officeart/2009/3/layout/SnapshotPictureList"/>
    <dgm:cxn modelId="{AF611034-A19D-451F-A4C3-44C6DEF7A40E}" type="presOf" srcId="{46F7F105-ADEA-4E1C-8478-A3EBFAEEC033}" destId="{A0EAB3C1-1D8C-41E2-B24F-C1288EA180E7}" srcOrd="0" destOrd="0" presId="urn:microsoft.com/office/officeart/2009/3/layout/SnapshotPictureList"/>
    <dgm:cxn modelId="{D98BC636-6028-4C2C-A287-0E3E06A504AC}" srcId="{FEB5EB35-39D4-4D1E-AE9B-40CFA2AD69E9}" destId="{AA3417DC-96FD-4970-A50C-59A176E684C9}" srcOrd="0" destOrd="0" parTransId="{9D50DA8B-C78F-4116-8DF9-AC93D39A052F}" sibTransId="{FCFE39CD-A8E3-407F-8368-8A84AE96536F}"/>
    <dgm:cxn modelId="{FFF0EB99-10F7-4D8B-8E50-90E0B344794E}" type="presOf" srcId="{FEB5EB35-39D4-4D1E-AE9B-40CFA2AD69E9}" destId="{62C55E3B-CB04-45D6-8287-C1ACFC09ECB8}" srcOrd="0" destOrd="0" presId="urn:microsoft.com/office/officeart/2009/3/layout/SnapshotPictureList"/>
    <dgm:cxn modelId="{4CD66CAB-7928-4865-BE56-2A857ABFF9FC}" srcId="{AA3417DC-96FD-4970-A50C-59A176E684C9}" destId="{46F7F105-ADEA-4E1C-8478-A3EBFAEEC033}" srcOrd="0" destOrd="0" parTransId="{AA5EA6C8-DA80-4028-96C2-A632C3C878CD}" sibTransId="{68BF268F-0B15-48B9-8527-FEC29EE96D26}"/>
    <dgm:cxn modelId="{7468EE15-5CA8-4B93-ACA2-1239A0DD6F3C}" type="presParOf" srcId="{62C55E3B-CB04-45D6-8287-C1ACFC09ECB8}" destId="{4241CBD1-955F-4FD4-A760-D910867030C2}" srcOrd="0" destOrd="0" presId="urn:microsoft.com/office/officeart/2009/3/layout/SnapshotPictureList"/>
    <dgm:cxn modelId="{9D170ADF-F9BD-447D-96AF-A4018C81AF32}" type="presParOf" srcId="{4241CBD1-955F-4FD4-A760-D910867030C2}" destId="{AE4D52CD-A8AD-4C4F-B7C6-2364A0EAFB9C}" srcOrd="0" destOrd="0" presId="urn:microsoft.com/office/officeart/2009/3/layout/SnapshotPictureList"/>
    <dgm:cxn modelId="{5B61CA14-646B-41BD-AC40-820D04471BCB}" type="presParOf" srcId="{4241CBD1-955F-4FD4-A760-D910867030C2}" destId="{B701A087-201B-4E5F-B18A-3783802A7A2B}" srcOrd="1" destOrd="0" presId="urn:microsoft.com/office/officeart/2009/3/layout/SnapshotPictureList"/>
    <dgm:cxn modelId="{236F78BF-0A55-4BBD-9F42-7CAE0E9E0678}" type="presParOf" srcId="{4241CBD1-955F-4FD4-A760-D910867030C2}" destId="{A0EAB3C1-1D8C-41E2-B24F-C1288EA180E7}" srcOrd="2" destOrd="0" presId="urn:microsoft.com/office/officeart/2009/3/layout/SnapshotPictureList"/>
    <dgm:cxn modelId="{AEBF94E9-0ACB-40C4-B299-CCC520B0F69A}" type="presParOf" srcId="{4241CBD1-955F-4FD4-A760-D910867030C2}" destId="{63845386-E3BC-4AD0-9844-DA60B7B0785A}" srcOrd="3" destOrd="0" presId="urn:microsoft.com/office/officeart/2009/3/layout/SnapshotPictureList"/>
    <dgm:cxn modelId="{54F3F8DB-BA59-4801-8D40-1B4370AF6AD3}" type="presParOf" srcId="{4241CBD1-955F-4FD4-A760-D910867030C2}" destId="{DDFEB11D-AA24-45EC-8E85-185F83E974F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9F8DE7-CA65-4499-B6B1-7A315F4B72A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85F754C6-14DF-4EED-88FE-3C0654AE5E1E}">
      <dgm:prSet phldrT="[Text]"/>
      <dgm:spPr/>
      <dgm:t>
        <a:bodyPr/>
        <a:lstStyle/>
        <a:p>
          <a:r>
            <a:rPr lang="en-SG" i="0" dirty="0">
              <a:solidFill>
                <a:srgbClr val="FFFF00"/>
              </a:solidFill>
            </a:rPr>
            <a:t>computer</a:t>
          </a:r>
        </a:p>
      </dgm:t>
    </dgm:pt>
    <dgm:pt modelId="{5DAB550C-ACE4-4E7B-BCF5-1401C14E5999}" type="parTrans" cxnId="{328FB596-A382-4D56-A5B3-7611EEF91870}">
      <dgm:prSet/>
      <dgm:spPr/>
      <dgm:t>
        <a:bodyPr/>
        <a:lstStyle/>
        <a:p>
          <a:endParaRPr lang="en-SG"/>
        </a:p>
      </dgm:t>
    </dgm:pt>
    <dgm:pt modelId="{DDB01EE6-22B6-468F-A6A3-B4526F603EE4}" type="sibTrans" cxnId="{328FB596-A382-4D56-A5B3-7611EEF9187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n-SG"/>
        </a:p>
      </dgm:t>
    </dgm:pt>
    <dgm:pt modelId="{32B87D30-2347-46A4-B78E-36D1FDEFD755}">
      <dgm:prSet phldrT="[Text]"/>
      <dgm:spPr/>
      <dgm:t>
        <a:bodyPr/>
        <a:lstStyle/>
        <a:p>
          <a:r>
            <a:rPr lang="en-SG" i="0" dirty="0"/>
            <a:t>speaker</a:t>
          </a:r>
        </a:p>
      </dgm:t>
    </dgm:pt>
    <dgm:pt modelId="{176DD9FE-BD69-4E7A-BCE6-7609F54ADAC1}" type="parTrans" cxnId="{64AB56EF-A00A-48CD-BE8D-7ABB76BBEE0F}">
      <dgm:prSet/>
      <dgm:spPr/>
      <dgm:t>
        <a:bodyPr/>
        <a:lstStyle/>
        <a:p>
          <a:endParaRPr lang="en-SG"/>
        </a:p>
      </dgm:t>
    </dgm:pt>
    <dgm:pt modelId="{F47C9CD6-741F-490F-8AA8-09F92CDD0FC0}" type="sibTrans" cxnId="{64AB56EF-A00A-48CD-BE8D-7ABB76BBEE0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SG"/>
        </a:p>
      </dgm:t>
    </dgm:pt>
    <dgm:pt modelId="{7CABD3BD-1DE1-43B0-BD74-0420A31CBF0B}">
      <dgm:prSet phldrT="[Text]"/>
      <dgm:spPr/>
      <dgm:t>
        <a:bodyPr/>
        <a:lstStyle/>
        <a:p>
          <a:r>
            <a:rPr lang="en-SG" i="1" dirty="0"/>
            <a:t>Sound card</a:t>
          </a:r>
        </a:p>
      </dgm:t>
    </dgm:pt>
    <dgm:pt modelId="{D9C43D0D-E7D6-4A80-86C9-EE2C90C28137}" type="parTrans" cxnId="{A9DB288C-14F7-45B5-9B91-A96988A3C65A}">
      <dgm:prSet/>
      <dgm:spPr/>
      <dgm:t>
        <a:bodyPr/>
        <a:lstStyle/>
        <a:p>
          <a:endParaRPr lang="en-SG"/>
        </a:p>
      </dgm:t>
    </dgm:pt>
    <dgm:pt modelId="{79361CAE-3C05-496E-BEFA-873D8879DD48}" type="sibTrans" cxnId="{A9DB288C-14F7-45B5-9B91-A96988A3C65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  <dgm:t>
        <a:bodyPr/>
        <a:lstStyle/>
        <a:p>
          <a:endParaRPr lang="en-SG"/>
        </a:p>
      </dgm:t>
    </dgm:pt>
    <dgm:pt modelId="{10D107DE-67BF-4E90-9B19-20B30EFA04FC}">
      <dgm:prSet phldrT="[Text]"/>
      <dgm:spPr/>
      <dgm:t>
        <a:bodyPr/>
        <a:lstStyle/>
        <a:p>
          <a:r>
            <a:rPr lang="en-SG" i="0" dirty="0" err="1"/>
            <a:t>mikrofon</a:t>
          </a:r>
          <a:endParaRPr lang="en-SG" i="0" dirty="0"/>
        </a:p>
      </dgm:t>
    </dgm:pt>
    <dgm:pt modelId="{B1D5A175-3AC6-49C0-A10A-597EBA2DDBC7}" type="parTrans" cxnId="{1B288B04-0F72-4FF9-A8C4-946EB57875AD}">
      <dgm:prSet/>
      <dgm:spPr/>
      <dgm:t>
        <a:bodyPr/>
        <a:lstStyle/>
        <a:p>
          <a:endParaRPr lang="en-SG"/>
        </a:p>
      </dgm:t>
    </dgm:pt>
    <dgm:pt modelId="{925A0428-F3BF-4E5D-8E15-08663F4BEE38}" type="sibTrans" cxnId="{1B288B04-0F72-4FF9-A8C4-946EB57875AD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SG"/>
        </a:p>
      </dgm:t>
    </dgm:pt>
    <dgm:pt modelId="{B67B97C1-E177-476B-9855-C906209292B7}" type="pres">
      <dgm:prSet presAssocID="{1B9F8DE7-CA65-4499-B6B1-7A315F4B72AD}" presName="Name0" presStyleCnt="0">
        <dgm:presLayoutVars>
          <dgm:chMax val="7"/>
          <dgm:chPref val="7"/>
          <dgm:dir/>
        </dgm:presLayoutVars>
      </dgm:prSet>
      <dgm:spPr/>
    </dgm:pt>
    <dgm:pt modelId="{5D13CDA0-5C81-49AD-B65F-6E110FDA3840}" type="pres">
      <dgm:prSet presAssocID="{1B9F8DE7-CA65-4499-B6B1-7A315F4B72AD}" presName="Name1" presStyleCnt="0"/>
      <dgm:spPr/>
    </dgm:pt>
    <dgm:pt modelId="{256A0736-85E0-4D2B-9636-1C0EFD3B1834}" type="pres">
      <dgm:prSet presAssocID="{DDB01EE6-22B6-468F-A6A3-B4526F603EE4}" presName="picture_1" presStyleCnt="0"/>
      <dgm:spPr/>
    </dgm:pt>
    <dgm:pt modelId="{5CA3A832-CF13-4FD4-8B5D-F2AA0FCCE738}" type="pres">
      <dgm:prSet presAssocID="{DDB01EE6-22B6-468F-A6A3-B4526F603EE4}" presName="pictureRepeatNode" presStyleLbl="alignImgPlace1" presStyleIdx="0" presStyleCnt="4"/>
      <dgm:spPr/>
    </dgm:pt>
    <dgm:pt modelId="{36BF9E0D-CFEF-4238-9A15-F05838F1671C}" type="pres">
      <dgm:prSet presAssocID="{85F754C6-14DF-4EED-88FE-3C0654AE5E1E}" presName="text_1" presStyleLbl="node1" presStyleIdx="0" presStyleCnt="0" custLinFactY="-5859" custLinFactNeighborX="-11017" custLinFactNeighborY="-100000">
        <dgm:presLayoutVars>
          <dgm:bulletEnabled val="1"/>
        </dgm:presLayoutVars>
      </dgm:prSet>
      <dgm:spPr/>
    </dgm:pt>
    <dgm:pt modelId="{318E9D0A-7A80-4553-BCB1-D7B7E3F10074}" type="pres">
      <dgm:prSet presAssocID="{F47C9CD6-741F-490F-8AA8-09F92CDD0FC0}" presName="picture_2" presStyleCnt="0"/>
      <dgm:spPr/>
    </dgm:pt>
    <dgm:pt modelId="{4D3A4A47-DAD3-4462-B727-FE71618DBAFD}" type="pres">
      <dgm:prSet presAssocID="{F47C9CD6-741F-490F-8AA8-09F92CDD0FC0}" presName="pictureRepeatNode" presStyleLbl="alignImgPlace1" presStyleIdx="1" presStyleCnt="4"/>
      <dgm:spPr/>
    </dgm:pt>
    <dgm:pt modelId="{78A02688-3FF7-4500-933E-DC6E086D1FF1}" type="pres">
      <dgm:prSet presAssocID="{32B87D30-2347-46A4-B78E-36D1FDEFD755}" presName="line_2" presStyleLbl="parChTrans1D1" presStyleIdx="0" presStyleCnt="3"/>
      <dgm:spPr>
        <a:ln w="57150">
          <a:solidFill>
            <a:schemeClr val="tx1"/>
          </a:solidFill>
          <a:prstDash val="sysDot"/>
        </a:ln>
      </dgm:spPr>
    </dgm:pt>
    <dgm:pt modelId="{AA6240A5-E683-45D4-90CD-BFD20BBB0DCE}" type="pres">
      <dgm:prSet presAssocID="{32B87D30-2347-46A4-B78E-36D1FDEFD755}" presName="textparent_2" presStyleLbl="node1" presStyleIdx="0" presStyleCnt="0"/>
      <dgm:spPr/>
    </dgm:pt>
    <dgm:pt modelId="{2276F35F-D023-42CA-BEBA-78967A243FC4}" type="pres">
      <dgm:prSet presAssocID="{32B87D30-2347-46A4-B78E-36D1FDEFD755}" presName="text_2" presStyleLbl="revTx" presStyleIdx="0" presStyleCnt="3">
        <dgm:presLayoutVars>
          <dgm:bulletEnabled val="1"/>
        </dgm:presLayoutVars>
      </dgm:prSet>
      <dgm:spPr/>
    </dgm:pt>
    <dgm:pt modelId="{1617DCAC-6419-48E8-9EE5-6D823F42747C}" type="pres">
      <dgm:prSet presAssocID="{79361CAE-3C05-496E-BEFA-873D8879DD48}" presName="picture_3" presStyleCnt="0"/>
      <dgm:spPr/>
    </dgm:pt>
    <dgm:pt modelId="{7874FD26-E482-4FFA-939A-3FE54006AD2C}" type="pres">
      <dgm:prSet presAssocID="{79361CAE-3C05-496E-BEFA-873D8879DD48}" presName="pictureRepeatNode" presStyleLbl="alignImgPlace1" presStyleIdx="2" presStyleCnt="4"/>
      <dgm:spPr/>
    </dgm:pt>
    <dgm:pt modelId="{24A3D824-5F43-4B06-B6C6-14AA74808B7C}" type="pres">
      <dgm:prSet presAssocID="{7CABD3BD-1DE1-43B0-BD74-0420A31CBF0B}" presName="line_3" presStyleLbl="parChTrans1D1" presStyleIdx="1" presStyleCnt="3"/>
      <dgm:spPr>
        <a:ln w="57150">
          <a:solidFill>
            <a:schemeClr val="tx1"/>
          </a:solidFill>
          <a:prstDash val="sysDot"/>
        </a:ln>
      </dgm:spPr>
    </dgm:pt>
    <dgm:pt modelId="{BB82F658-B827-468F-AFE1-5638CA804137}" type="pres">
      <dgm:prSet presAssocID="{7CABD3BD-1DE1-43B0-BD74-0420A31CBF0B}" presName="textparent_3" presStyleLbl="node1" presStyleIdx="0" presStyleCnt="0"/>
      <dgm:spPr/>
    </dgm:pt>
    <dgm:pt modelId="{9601A9AF-B505-4269-8B64-25664F15EB2C}" type="pres">
      <dgm:prSet presAssocID="{7CABD3BD-1DE1-43B0-BD74-0420A31CBF0B}" presName="text_3" presStyleLbl="revTx" presStyleIdx="1" presStyleCnt="3">
        <dgm:presLayoutVars>
          <dgm:bulletEnabled val="1"/>
        </dgm:presLayoutVars>
      </dgm:prSet>
      <dgm:spPr/>
    </dgm:pt>
    <dgm:pt modelId="{DF8AEFDF-A56E-4FB0-8B45-DA40DB8E750F}" type="pres">
      <dgm:prSet presAssocID="{925A0428-F3BF-4E5D-8E15-08663F4BEE38}" presName="picture_4" presStyleCnt="0"/>
      <dgm:spPr/>
    </dgm:pt>
    <dgm:pt modelId="{8EE471CD-55D8-4D53-B75D-DC57E08A77D0}" type="pres">
      <dgm:prSet presAssocID="{925A0428-F3BF-4E5D-8E15-08663F4BEE38}" presName="pictureRepeatNode" presStyleLbl="alignImgPlace1" presStyleIdx="3" presStyleCnt="4"/>
      <dgm:spPr/>
    </dgm:pt>
    <dgm:pt modelId="{E0B6EF82-A1B7-4AC5-9084-8029200F13C4}" type="pres">
      <dgm:prSet presAssocID="{10D107DE-67BF-4E90-9B19-20B30EFA04FC}" presName="line_4" presStyleLbl="parChTrans1D1" presStyleIdx="2" presStyleCnt="3"/>
      <dgm:spPr>
        <a:ln w="57150">
          <a:solidFill>
            <a:schemeClr val="tx1"/>
          </a:solidFill>
          <a:prstDash val="sysDot"/>
        </a:ln>
      </dgm:spPr>
    </dgm:pt>
    <dgm:pt modelId="{345ACF0A-99A5-4D05-8517-5A8261267C32}" type="pres">
      <dgm:prSet presAssocID="{10D107DE-67BF-4E90-9B19-20B30EFA04FC}" presName="textparent_4" presStyleLbl="node1" presStyleIdx="0" presStyleCnt="0"/>
      <dgm:spPr/>
    </dgm:pt>
    <dgm:pt modelId="{BB0D0078-C9E1-4661-921D-A262E9F8BC9C}" type="pres">
      <dgm:prSet presAssocID="{10D107DE-67BF-4E90-9B19-20B30EFA04FC}" presName="text_4" presStyleLbl="revTx" presStyleIdx="2" presStyleCnt="3">
        <dgm:presLayoutVars>
          <dgm:bulletEnabled val="1"/>
        </dgm:presLayoutVars>
      </dgm:prSet>
      <dgm:spPr/>
    </dgm:pt>
  </dgm:ptLst>
  <dgm:cxnLst>
    <dgm:cxn modelId="{1B288B04-0F72-4FF9-A8C4-946EB57875AD}" srcId="{1B9F8DE7-CA65-4499-B6B1-7A315F4B72AD}" destId="{10D107DE-67BF-4E90-9B19-20B30EFA04FC}" srcOrd="3" destOrd="0" parTransId="{B1D5A175-3AC6-49C0-A10A-597EBA2DDBC7}" sibTransId="{925A0428-F3BF-4E5D-8E15-08663F4BEE38}"/>
    <dgm:cxn modelId="{5C08BA18-90C7-43A8-B4EB-25244ECBF0AD}" type="presOf" srcId="{925A0428-F3BF-4E5D-8E15-08663F4BEE38}" destId="{8EE471CD-55D8-4D53-B75D-DC57E08A77D0}" srcOrd="0" destOrd="0" presId="urn:microsoft.com/office/officeart/2008/layout/CircularPictureCallout"/>
    <dgm:cxn modelId="{F89D1A1B-D107-4E04-87A5-AACDEC7A1E6E}" type="presOf" srcId="{10D107DE-67BF-4E90-9B19-20B30EFA04FC}" destId="{BB0D0078-C9E1-4661-921D-A262E9F8BC9C}" srcOrd="0" destOrd="0" presId="urn:microsoft.com/office/officeart/2008/layout/CircularPictureCallout"/>
    <dgm:cxn modelId="{D4B83523-A0F2-4EDA-9331-2D9E36F18CF5}" type="presOf" srcId="{1B9F8DE7-CA65-4499-B6B1-7A315F4B72AD}" destId="{B67B97C1-E177-476B-9855-C906209292B7}" srcOrd="0" destOrd="0" presId="urn:microsoft.com/office/officeart/2008/layout/CircularPictureCallout"/>
    <dgm:cxn modelId="{9CD26A2E-9AC0-48DE-91DF-61BC438AB544}" type="presOf" srcId="{7CABD3BD-1DE1-43B0-BD74-0420A31CBF0B}" destId="{9601A9AF-B505-4269-8B64-25664F15EB2C}" srcOrd="0" destOrd="0" presId="urn:microsoft.com/office/officeart/2008/layout/CircularPictureCallout"/>
    <dgm:cxn modelId="{657BF958-5DEE-4F0F-BF5B-B71C82E47CE5}" type="presOf" srcId="{85F754C6-14DF-4EED-88FE-3C0654AE5E1E}" destId="{36BF9E0D-CFEF-4238-9A15-F05838F1671C}" srcOrd="0" destOrd="0" presId="urn:microsoft.com/office/officeart/2008/layout/CircularPictureCallout"/>
    <dgm:cxn modelId="{DC864085-7625-40D1-8E2A-2202A2B25526}" type="presOf" srcId="{32B87D30-2347-46A4-B78E-36D1FDEFD755}" destId="{2276F35F-D023-42CA-BEBA-78967A243FC4}" srcOrd="0" destOrd="0" presId="urn:microsoft.com/office/officeart/2008/layout/CircularPictureCallout"/>
    <dgm:cxn modelId="{A9DB288C-14F7-45B5-9B91-A96988A3C65A}" srcId="{1B9F8DE7-CA65-4499-B6B1-7A315F4B72AD}" destId="{7CABD3BD-1DE1-43B0-BD74-0420A31CBF0B}" srcOrd="2" destOrd="0" parTransId="{D9C43D0D-E7D6-4A80-86C9-EE2C90C28137}" sibTransId="{79361CAE-3C05-496E-BEFA-873D8879DD48}"/>
    <dgm:cxn modelId="{328FB596-A382-4D56-A5B3-7611EEF91870}" srcId="{1B9F8DE7-CA65-4499-B6B1-7A315F4B72AD}" destId="{85F754C6-14DF-4EED-88FE-3C0654AE5E1E}" srcOrd="0" destOrd="0" parTransId="{5DAB550C-ACE4-4E7B-BCF5-1401C14E5999}" sibTransId="{DDB01EE6-22B6-468F-A6A3-B4526F603EE4}"/>
    <dgm:cxn modelId="{157220A5-E2E3-4AE1-9667-D9E6AB9CA630}" type="presOf" srcId="{DDB01EE6-22B6-468F-A6A3-B4526F603EE4}" destId="{5CA3A832-CF13-4FD4-8B5D-F2AA0FCCE738}" srcOrd="0" destOrd="0" presId="urn:microsoft.com/office/officeart/2008/layout/CircularPictureCallout"/>
    <dgm:cxn modelId="{E5AC72EB-92C3-44F7-B201-9118994474FF}" type="presOf" srcId="{79361CAE-3C05-496E-BEFA-873D8879DD48}" destId="{7874FD26-E482-4FFA-939A-3FE54006AD2C}" srcOrd="0" destOrd="0" presId="urn:microsoft.com/office/officeart/2008/layout/CircularPictureCallout"/>
    <dgm:cxn modelId="{64AB56EF-A00A-48CD-BE8D-7ABB76BBEE0F}" srcId="{1B9F8DE7-CA65-4499-B6B1-7A315F4B72AD}" destId="{32B87D30-2347-46A4-B78E-36D1FDEFD755}" srcOrd="1" destOrd="0" parTransId="{176DD9FE-BD69-4E7A-BCE6-7609F54ADAC1}" sibTransId="{F47C9CD6-741F-490F-8AA8-09F92CDD0FC0}"/>
    <dgm:cxn modelId="{DD8F02F2-7DE4-4510-8439-E2873D178075}" type="presOf" srcId="{F47C9CD6-741F-490F-8AA8-09F92CDD0FC0}" destId="{4D3A4A47-DAD3-4462-B727-FE71618DBAFD}" srcOrd="0" destOrd="0" presId="urn:microsoft.com/office/officeart/2008/layout/CircularPictureCallout"/>
    <dgm:cxn modelId="{52AB5611-1B91-4324-A10C-4CCBAFFF73F1}" type="presParOf" srcId="{B67B97C1-E177-476B-9855-C906209292B7}" destId="{5D13CDA0-5C81-49AD-B65F-6E110FDA3840}" srcOrd="0" destOrd="0" presId="urn:microsoft.com/office/officeart/2008/layout/CircularPictureCallout"/>
    <dgm:cxn modelId="{430B3085-A1E9-4831-86F4-AB5E63905030}" type="presParOf" srcId="{5D13CDA0-5C81-49AD-B65F-6E110FDA3840}" destId="{256A0736-85E0-4D2B-9636-1C0EFD3B1834}" srcOrd="0" destOrd="0" presId="urn:microsoft.com/office/officeart/2008/layout/CircularPictureCallout"/>
    <dgm:cxn modelId="{D270FEA1-1A66-41D6-83C0-5003D60FB230}" type="presParOf" srcId="{256A0736-85E0-4D2B-9636-1C0EFD3B1834}" destId="{5CA3A832-CF13-4FD4-8B5D-F2AA0FCCE738}" srcOrd="0" destOrd="0" presId="urn:microsoft.com/office/officeart/2008/layout/CircularPictureCallout"/>
    <dgm:cxn modelId="{D17A59C6-C4B5-44DC-A22F-E9D9780DA7F5}" type="presParOf" srcId="{5D13CDA0-5C81-49AD-B65F-6E110FDA3840}" destId="{36BF9E0D-CFEF-4238-9A15-F05838F1671C}" srcOrd="1" destOrd="0" presId="urn:microsoft.com/office/officeart/2008/layout/CircularPictureCallout"/>
    <dgm:cxn modelId="{8FA5EA2A-41CB-48E3-9DD4-35AA1F5D90D7}" type="presParOf" srcId="{5D13CDA0-5C81-49AD-B65F-6E110FDA3840}" destId="{318E9D0A-7A80-4553-BCB1-D7B7E3F10074}" srcOrd="2" destOrd="0" presId="urn:microsoft.com/office/officeart/2008/layout/CircularPictureCallout"/>
    <dgm:cxn modelId="{6962AA69-511F-424A-AD99-BC3A0D191180}" type="presParOf" srcId="{318E9D0A-7A80-4553-BCB1-D7B7E3F10074}" destId="{4D3A4A47-DAD3-4462-B727-FE71618DBAFD}" srcOrd="0" destOrd="0" presId="urn:microsoft.com/office/officeart/2008/layout/CircularPictureCallout"/>
    <dgm:cxn modelId="{BE7674E9-BF1C-426D-83C6-0953F27437BB}" type="presParOf" srcId="{5D13CDA0-5C81-49AD-B65F-6E110FDA3840}" destId="{78A02688-3FF7-4500-933E-DC6E086D1FF1}" srcOrd="3" destOrd="0" presId="urn:microsoft.com/office/officeart/2008/layout/CircularPictureCallout"/>
    <dgm:cxn modelId="{EE94255F-4BDD-410D-BBB1-64D1C16DB75B}" type="presParOf" srcId="{5D13CDA0-5C81-49AD-B65F-6E110FDA3840}" destId="{AA6240A5-E683-45D4-90CD-BFD20BBB0DCE}" srcOrd="4" destOrd="0" presId="urn:microsoft.com/office/officeart/2008/layout/CircularPictureCallout"/>
    <dgm:cxn modelId="{34A02FED-2AC8-4D17-8B9C-E1D3D487840A}" type="presParOf" srcId="{AA6240A5-E683-45D4-90CD-BFD20BBB0DCE}" destId="{2276F35F-D023-42CA-BEBA-78967A243FC4}" srcOrd="0" destOrd="0" presId="urn:microsoft.com/office/officeart/2008/layout/CircularPictureCallout"/>
    <dgm:cxn modelId="{6B9977E6-8A99-4881-8CAF-109B6B998412}" type="presParOf" srcId="{5D13CDA0-5C81-49AD-B65F-6E110FDA3840}" destId="{1617DCAC-6419-48E8-9EE5-6D823F42747C}" srcOrd="5" destOrd="0" presId="urn:microsoft.com/office/officeart/2008/layout/CircularPictureCallout"/>
    <dgm:cxn modelId="{15D42DAB-DC6C-4B88-A606-4FB0D4EDC7B2}" type="presParOf" srcId="{1617DCAC-6419-48E8-9EE5-6D823F42747C}" destId="{7874FD26-E482-4FFA-939A-3FE54006AD2C}" srcOrd="0" destOrd="0" presId="urn:microsoft.com/office/officeart/2008/layout/CircularPictureCallout"/>
    <dgm:cxn modelId="{A1A9208C-C6CF-45B4-B9EB-45D39DA55BB0}" type="presParOf" srcId="{5D13CDA0-5C81-49AD-B65F-6E110FDA3840}" destId="{24A3D824-5F43-4B06-B6C6-14AA74808B7C}" srcOrd="6" destOrd="0" presId="urn:microsoft.com/office/officeart/2008/layout/CircularPictureCallout"/>
    <dgm:cxn modelId="{E5B30BF2-B304-4F20-936D-ABEDF4152ECF}" type="presParOf" srcId="{5D13CDA0-5C81-49AD-B65F-6E110FDA3840}" destId="{BB82F658-B827-468F-AFE1-5638CA804137}" srcOrd="7" destOrd="0" presId="urn:microsoft.com/office/officeart/2008/layout/CircularPictureCallout"/>
    <dgm:cxn modelId="{D7E09F8C-C12D-49BF-AEC6-95FDE72775A0}" type="presParOf" srcId="{BB82F658-B827-468F-AFE1-5638CA804137}" destId="{9601A9AF-B505-4269-8B64-25664F15EB2C}" srcOrd="0" destOrd="0" presId="urn:microsoft.com/office/officeart/2008/layout/CircularPictureCallout"/>
    <dgm:cxn modelId="{5080C17F-E68D-4B1F-9518-6C6B427167AE}" type="presParOf" srcId="{5D13CDA0-5C81-49AD-B65F-6E110FDA3840}" destId="{DF8AEFDF-A56E-4FB0-8B45-DA40DB8E750F}" srcOrd="8" destOrd="0" presId="urn:microsoft.com/office/officeart/2008/layout/CircularPictureCallout"/>
    <dgm:cxn modelId="{F2985EA9-74C9-497E-9F11-22E9909075B0}" type="presParOf" srcId="{DF8AEFDF-A56E-4FB0-8B45-DA40DB8E750F}" destId="{8EE471CD-55D8-4D53-B75D-DC57E08A77D0}" srcOrd="0" destOrd="0" presId="urn:microsoft.com/office/officeart/2008/layout/CircularPictureCallout"/>
    <dgm:cxn modelId="{7BF45843-FC9A-451D-AAD0-B8D04F08F2AA}" type="presParOf" srcId="{5D13CDA0-5C81-49AD-B65F-6E110FDA3840}" destId="{E0B6EF82-A1B7-4AC5-9084-8029200F13C4}" srcOrd="9" destOrd="0" presId="urn:microsoft.com/office/officeart/2008/layout/CircularPictureCallout"/>
    <dgm:cxn modelId="{CE392094-BD27-4C54-9955-A176CC97DD3B}" type="presParOf" srcId="{5D13CDA0-5C81-49AD-B65F-6E110FDA3840}" destId="{345ACF0A-99A5-4D05-8517-5A8261267C32}" srcOrd="10" destOrd="0" presId="urn:microsoft.com/office/officeart/2008/layout/CircularPictureCallout"/>
    <dgm:cxn modelId="{557EFEFF-01AC-4209-80CD-BB12CD64C258}" type="presParOf" srcId="{345ACF0A-99A5-4D05-8517-5A8261267C32}" destId="{BB0D0078-C9E1-4661-921D-A262E9F8BC9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B406B-DF5E-4C5B-9D05-4C56DB522104}">
      <dsp:nvSpPr>
        <dsp:cNvPr id="0" name=""/>
        <dsp:cNvSpPr/>
      </dsp:nvSpPr>
      <dsp:spPr>
        <a:xfrm>
          <a:off x="264365" y="1463400"/>
          <a:ext cx="1901081" cy="12689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MULTIMEDIA</a:t>
          </a:r>
        </a:p>
      </dsp:txBody>
      <dsp:txXfrm>
        <a:off x="301532" y="1500567"/>
        <a:ext cx="1826747" cy="1194626"/>
      </dsp:txXfrm>
    </dsp:sp>
    <dsp:sp modelId="{EEE37C39-D1CE-4475-A9CF-A7F92662BC4F}">
      <dsp:nvSpPr>
        <dsp:cNvPr id="0" name=""/>
        <dsp:cNvSpPr/>
      </dsp:nvSpPr>
      <dsp:spPr>
        <a:xfrm rot="18289469">
          <a:off x="1784191" y="1341008"/>
          <a:ext cx="1777677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777677" y="27219"/>
              </a:lnTo>
            </a:path>
          </a:pathLst>
        </a:custGeom>
        <a:noFill/>
        <a:ln w="76200" cap="rnd" cmpd="sng" algn="ctr">
          <a:solidFill>
            <a:schemeClr val="tx1"/>
          </a:solidFill>
          <a:prstDash val="sysDot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2628588" y="1323786"/>
        <a:ext cx="88883" cy="88883"/>
      </dsp:txXfrm>
    </dsp:sp>
    <dsp:sp modelId="{8FDC69E1-9FF3-4F4E-9309-42CEEFB0216E}">
      <dsp:nvSpPr>
        <dsp:cNvPr id="0" name=""/>
        <dsp:cNvSpPr/>
      </dsp:nvSpPr>
      <dsp:spPr>
        <a:xfrm>
          <a:off x="3180615" y="4095"/>
          <a:ext cx="2537921" cy="12689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MULTI (</a:t>
          </a:r>
          <a:r>
            <a:rPr lang="en-SG" sz="2000" kern="1200" dirty="0" err="1"/>
            <a:t>latin</a:t>
          </a:r>
          <a:r>
            <a:rPr lang="en-SG" sz="2000" kern="1200" dirty="0"/>
            <a:t> </a:t>
          </a:r>
          <a:r>
            <a:rPr lang="en-SG" sz="2000" i="1" kern="1200" dirty="0"/>
            <a:t>nouns</a:t>
          </a:r>
          <a:r>
            <a:rPr lang="en-SG" sz="2000" kern="1200" dirty="0"/>
            <a:t>)</a:t>
          </a:r>
        </a:p>
      </dsp:txBody>
      <dsp:txXfrm>
        <a:off x="3217782" y="41262"/>
        <a:ext cx="2463587" cy="1194626"/>
      </dsp:txXfrm>
    </dsp:sp>
    <dsp:sp modelId="{D35E87C5-81A8-4134-BB08-2A2490130FC6}">
      <dsp:nvSpPr>
        <dsp:cNvPr id="0" name=""/>
        <dsp:cNvSpPr/>
      </dsp:nvSpPr>
      <dsp:spPr>
        <a:xfrm>
          <a:off x="5718536" y="611356"/>
          <a:ext cx="1015168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015168" y="27219"/>
              </a:lnTo>
            </a:path>
          </a:pathLst>
        </a:custGeom>
        <a:noFill/>
        <a:ln w="76200" cap="rnd" cmpd="sng" algn="ctr">
          <a:solidFill>
            <a:schemeClr val="tx1"/>
          </a:solidFill>
          <a:prstDash val="sysDot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6200742" y="613196"/>
        <a:ext cx="50758" cy="50758"/>
      </dsp:txXfrm>
    </dsp:sp>
    <dsp:sp modelId="{CC2BEF88-B739-4994-B25F-7691526D812A}">
      <dsp:nvSpPr>
        <dsp:cNvPr id="0" name=""/>
        <dsp:cNvSpPr/>
      </dsp:nvSpPr>
      <dsp:spPr>
        <a:xfrm>
          <a:off x="6733705" y="4095"/>
          <a:ext cx="4792916" cy="12689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 err="1"/>
            <a:t>banyak</a:t>
          </a:r>
          <a:r>
            <a:rPr lang="en-SG" sz="2400" kern="1200" dirty="0"/>
            <a:t>, </a:t>
          </a:r>
          <a:r>
            <a:rPr lang="en-SG" sz="2400" kern="1200" dirty="0" err="1"/>
            <a:t>bermacam-macam</a:t>
          </a:r>
          <a:endParaRPr lang="en-SG" sz="2400" kern="1200" dirty="0"/>
        </a:p>
      </dsp:txBody>
      <dsp:txXfrm>
        <a:off x="6770872" y="41262"/>
        <a:ext cx="4718582" cy="1194626"/>
      </dsp:txXfrm>
    </dsp:sp>
    <dsp:sp modelId="{7FA92623-383B-4934-9E10-A6076854A564}">
      <dsp:nvSpPr>
        <dsp:cNvPr id="0" name=""/>
        <dsp:cNvSpPr/>
      </dsp:nvSpPr>
      <dsp:spPr>
        <a:xfrm>
          <a:off x="2165446" y="2070661"/>
          <a:ext cx="1015168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015168" y="27219"/>
              </a:lnTo>
            </a:path>
          </a:pathLst>
        </a:custGeom>
        <a:noFill/>
        <a:ln w="76200" cap="rnd" cmpd="sng" algn="ctr">
          <a:solidFill>
            <a:schemeClr val="tx1"/>
          </a:solidFill>
          <a:prstDash val="sysDot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2647651" y="2072501"/>
        <a:ext cx="50758" cy="50758"/>
      </dsp:txXfrm>
    </dsp:sp>
    <dsp:sp modelId="{C78214D8-532C-4937-BCFF-DD01B5F0CAC1}">
      <dsp:nvSpPr>
        <dsp:cNvPr id="0" name=""/>
        <dsp:cNvSpPr/>
      </dsp:nvSpPr>
      <dsp:spPr>
        <a:xfrm>
          <a:off x="3180615" y="1463400"/>
          <a:ext cx="2537921" cy="12689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MEDIUM (latin)</a:t>
          </a:r>
          <a:endParaRPr lang="en-SG" sz="2000" kern="1200" dirty="0"/>
        </a:p>
      </dsp:txBody>
      <dsp:txXfrm>
        <a:off x="3217782" y="1500567"/>
        <a:ext cx="2463587" cy="1194626"/>
      </dsp:txXfrm>
    </dsp:sp>
    <dsp:sp modelId="{43ED119F-32E0-4AB4-A88A-D76597EBFB98}">
      <dsp:nvSpPr>
        <dsp:cNvPr id="0" name=""/>
        <dsp:cNvSpPr/>
      </dsp:nvSpPr>
      <dsp:spPr>
        <a:xfrm>
          <a:off x="5718536" y="2070661"/>
          <a:ext cx="1015168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015168" y="27219"/>
              </a:lnTo>
            </a:path>
          </a:pathLst>
        </a:custGeom>
        <a:noFill/>
        <a:ln w="76200" cap="rnd" cmpd="sng" algn="ctr">
          <a:solidFill>
            <a:schemeClr val="tx1"/>
          </a:solidFill>
          <a:prstDash val="sysDot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6200742" y="2072501"/>
        <a:ext cx="50758" cy="50758"/>
      </dsp:txXfrm>
    </dsp:sp>
    <dsp:sp modelId="{D21D43F3-0B11-4032-8683-4893519F9FAF}">
      <dsp:nvSpPr>
        <dsp:cNvPr id="0" name=""/>
        <dsp:cNvSpPr/>
      </dsp:nvSpPr>
      <dsp:spPr>
        <a:xfrm>
          <a:off x="6733705" y="1463400"/>
          <a:ext cx="4780785" cy="12689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 err="1"/>
            <a:t>sesuatu</a:t>
          </a:r>
          <a:r>
            <a:rPr lang="en-SG" sz="2400" kern="1200" dirty="0"/>
            <a:t> yang </a:t>
          </a:r>
          <a:r>
            <a:rPr lang="en-SG" sz="2400" kern="1200" dirty="0" err="1"/>
            <a:t>dipakai</a:t>
          </a:r>
          <a:r>
            <a:rPr lang="en-SG" sz="2400" kern="1200" dirty="0"/>
            <a:t> </a:t>
          </a:r>
          <a:r>
            <a:rPr lang="en-SG" sz="2400" kern="1200" dirty="0" err="1"/>
            <a:t>untuk</a:t>
          </a:r>
          <a:r>
            <a:rPr lang="en-SG" sz="2400" kern="1200" dirty="0"/>
            <a:t> </a:t>
          </a:r>
          <a:r>
            <a:rPr lang="en-SG" sz="2400" kern="1200" dirty="0" err="1"/>
            <a:t>membawa</a:t>
          </a:r>
          <a:r>
            <a:rPr lang="en-SG" sz="2400" kern="1200" dirty="0"/>
            <a:t>/</a:t>
          </a:r>
          <a:r>
            <a:rPr lang="en-SG" sz="2400" kern="1200" dirty="0" err="1"/>
            <a:t>menyampaikan</a:t>
          </a:r>
          <a:r>
            <a:rPr lang="en-SG" sz="2400" kern="1200" dirty="0"/>
            <a:t> </a:t>
          </a:r>
          <a:r>
            <a:rPr lang="en-SG" sz="2400" kern="1200" dirty="0" err="1"/>
            <a:t>sesuatu</a:t>
          </a:r>
          <a:endParaRPr lang="en-SG" sz="2400" kern="1200" dirty="0"/>
        </a:p>
      </dsp:txBody>
      <dsp:txXfrm>
        <a:off x="6770872" y="1500567"/>
        <a:ext cx="4706451" cy="1194626"/>
      </dsp:txXfrm>
    </dsp:sp>
    <dsp:sp modelId="{9769E6A7-BE6D-4B24-ACF6-386E8BCC8CEA}">
      <dsp:nvSpPr>
        <dsp:cNvPr id="0" name=""/>
        <dsp:cNvSpPr/>
      </dsp:nvSpPr>
      <dsp:spPr>
        <a:xfrm rot="3310531">
          <a:off x="1784191" y="2800314"/>
          <a:ext cx="1777677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777677" y="27219"/>
              </a:lnTo>
            </a:path>
          </a:pathLst>
        </a:custGeom>
        <a:noFill/>
        <a:ln w="76200" cap="rnd" cmpd="sng" algn="ctr">
          <a:solidFill>
            <a:schemeClr val="tx1"/>
          </a:solidFill>
          <a:prstDash val="sysDot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2628588" y="2783091"/>
        <a:ext cx="88883" cy="88883"/>
      </dsp:txXfrm>
    </dsp:sp>
    <dsp:sp modelId="{2465E0DA-ABD0-4F64-89F5-2DB58F176FEA}">
      <dsp:nvSpPr>
        <dsp:cNvPr id="0" name=""/>
        <dsp:cNvSpPr/>
      </dsp:nvSpPr>
      <dsp:spPr>
        <a:xfrm>
          <a:off x="3180615" y="2922705"/>
          <a:ext cx="2537921" cy="12689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MEDIUM [American Heritage Electronic Dictionary, 1991]</a:t>
          </a:r>
        </a:p>
      </dsp:txBody>
      <dsp:txXfrm>
        <a:off x="3217782" y="2959872"/>
        <a:ext cx="2463587" cy="1194626"/>
      </dsp:txXfrm>
    </dsp:sp>
    <dsp:sp modelId="{E2164A15-2407-43F9-9D62-8D7C323E46A7}">
      <dsp:nvSpPr>
        <dsp:cNvPr id="0" name=""/>
        <dsp:cNvSpPr/>
      </dsp:nvSpPr>
      <dsp:spPr>
        <a:xfrm>
          <a:off x="5718536" y="3529966"/>
          <a:ext cx="1015168" cy="54438"/>
        </a:xfrm>
        <a:custGeom>
          <a:avLst/>
          <a:gdLst/>
          <a:ahLst/>
          <a:cxnLst/>
          <a:rect l="0" t="0" r="0" b="0"/>
          <a:pathLst>
            <a:path>
              <a:moveTo>
                <a:pt x="0" y="27219"/>
              </a:moveTo>
              <a:lnTo>
                <a:pt x="1015168" y="27219"/>
              </a:lnTo>
            </a:path>
          </a:pathLst>
        </a:custGeom>
        <a:noFill/>
        <a:ln w="76200" cap="rnd" cmpd="sng" algn="ctr">
          <a:solidFill>
            <a:schemeClr val="tx1"/>
          </a:solidFill>
          <a:prstDash val="sysDot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000" kern="1200"/>
        </a:p>
      </dsp:txBody>
      <dsp:txXfrm>
        <a:off x="6200742" y="3531806"/>
        <a:ext cx="50758" cy="50758"/>
      </dsp:txXfrm>
    </dsp:sp>
    <dsp:sp modelId="{64C16962-C2E2-45EA-8613-D59B646D21B7}">
      <dsp:nvSpPr>
        <dsp:cNvPr id="0" name=""/>
        <dsp:cNvSpPr/>
      </dsp:nvSpPr>
      <dsp:spPr>
        <a:xfrm>
          <a:off x="6733705" y="2922705"/>
          <a:ext cx="4834538" cy="12689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 err="1"/>
            <a:t>alat</a:t>
          </a:r>
          <a:r>
            <a:rPr lang="en-SG" sz="2400" kern="1200" dirty="0"/>
            <a:t> </a:t>
          </a:r>
          <a:r>
            <a:rPr lang="en-SG" sz="2400" kern="1200" dirty="0" err="1"/>
            <a:t>untuk</a:t>
          </a:r>
          <a:r>
            <a:rPr lang="en-SG" sz="2400" kern="1200" dirty="0"/>
            <a:t> </a:t>
          </a:r>
          <a:r>
            <a:rPr lang="en-SG" sz="2400" kern="1200" dirty="0" err="1"/>
            <a:t>mendistribusikan</a:t>
          </a:r>
          <a:r>
            <a:rPr lang="en-SG" sz="2400" kern="1200" dirty="0"/>
            <a:t> </a:t>
          </a:r>
          <a:r>
            <a:rPr lang="en-SG" sz="2400" kern="1200" dirty="0" err="1"/>
            <a:t>dan</a:t>
          </a:r>
          <a:r>
            <a:rPr lang="en-SG" sz="2400" kern="1200" dirty="0"/>
            <a:t> </a:t>
          </a:r>
          <a:r>
            <a:rPr lang="en-SG" sz="2400" kern="1200" dirty="0" err="1"/>
            <a:t>mempresentasikan</a:t>
          </a:r>
          <a:r>
            <a:rPr lang="en-SG" sz="2400" kern="1200" dirty="0"/>
            <a:t> </a:t>
          </a:r>
          <a:r>
            <a:rPr lang="en-SG" sz="2400" kern="1200" dirty="0" err="1"/>
            <a:t>informasi</a:t>
          </a:r>
          <a:endParaRPr lang="en-SG" sz="2400" kern="1200" dirty="0"/>
        </a:p>
      </dsp:txBody>
      <dsp:txXfrm>
        <a:off x="6770872" y="2959872"/>
        <a:ext cx="4760204" cy="11946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3E729-C3FF-4400-81C4-9534CFF18921}">
      <dsp:nvSpPr>
        <dsp:cNvPr id="0" name=""/>
        <dsp:cNvSpPr/>
      </dsp:nvSpPr>
      <dsp:spPr>
        <a:xfrm>
          <a:off x="282868" y="6218"/>
          <a:ext cx="2024839" cy="1735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EA85C91-35AA-405F-B537-5C06CA774E8C}">
      <dsp:nvSpPr>
        <dsp:cNvPr id="0" name=""/>
        <dsp:cNvSpPr/>
      </dsp:nvSpPr>
      <dsp:spPr>
        <a:xfrm>
          <a:off x="282868" y="1221087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Speaker</a:t>
          </a:r>
        </a:p>
      </dsp:txBody>
      <dsp:txXfrm>
        <a:off x="282868" y="1221087"/>
        <a:ext cx="2024839" cy="416526"/>
      </dsp:txXfrm>
    </dsp:sp>
    <dsp:sp modelId="{90392F73-53AA-412A-9EA4-FF0FABDE4284}">
      <dsp:nvSpPr>
        <dsp:cNvPr id="0" name=""/>
        <dsp:cNvSpPr/>
      </dsp:nvSpPr>
      <dsp:spPr>
        <a:xfrm>
          <a:off x="2514235" y="6218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93B22E9-9E7B-4CC7-A736-B6100755933A}">
      <dsp:nvSpPr>
        <dsp:cNvPr id="0" name=""/>
        <dsp:cNvSpPr/>
      </dsp:nvSpPr>
      <dsp:spPr>
        <a:xfrm>
          <a:off x="2514235" y="1221087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Mouse</a:t>
          </a:r>
        </a:p>
      </dsp:txBody>
      <dsp:txXfrm>
        <a:off x="2514235" y="1221087"/>
        <a:ext cx="2024839" cy="416526"/>
      </dsp:txXfrm>
    </dsp:sp>
    <dsp:sp modelId="{4107EE62-40B4-4F24-873F-F6401C90CCB4}">
      <dsp:nvSpPr>
        <dsp:cNvPr id="0" name=""/>
        <dsp:cNvSpPr/>
      </dsp:nvSpPr>
      <dsp:spPr>
        <a:xfrm>
          <a:off x="4745602" y="6218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64BA53C-29B0-43FA-A6AD-4DA5C500F2E1}">
      <dsp:nvSpPr>
        <dsp:cNvPr id="0" name=""/>
        <dsp:cNvSpPr/>
      </dsp:nvSpPr>
      <dsp:spPr>
        <a:xfrm>
          <a:off x="4745602" y="1221087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Keyboard</a:t>
          </a:r>
        </a:p>
      </dsp:txBody>
      <dsp:txXfrm>
        <a:off x="4745602" y="1221087"/>
        <a:ext cx="2024839" cy="416526"/>
      </dsp:txXfrm>
    </dsp:sp>
    <dsp:sp modelId="{73CE3755-347B-45A7-8DE7-CCEE6825433A}">
      <dsp:nvSpPr>
        <dsp:cNvPr id="0" name=""/>
        <dsp:cNvSpPr/>
      </dsp:nvSpPr>
      <dsp:spPr>
        <a:xfrm>
          <a:off x="6976969" y="6218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FADC399-CA4A-4322-890C-B70186D0B6A0}">
      <dsp:nvSpPr>
        <dsp:cNvPr id="0" name=""/>
        <dsp:cNvSpPr/>
      </dsp:nvSpPr>
      <dsp:spPr>
        <a:xfrm>
          <a:off x="6976969" y="1221087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Monitor</a:t>
          </a:r>
        </a:p>
      </dsp:txBody>
      <dsp:txXfrm>
        <a:off x="6976969" y="1221087"/>
        <a:ext cx="2024839" cy="416526"/>
      </dsp:txXfrm>
    </dsp:sp>
    <dsp:sp modelId="{CD77327B-5532-4AB5-83BE-2F7D86C6C815}">
      <dsp:nvSpPr>
        <dsp:cNvPr id="0" name=""/>
        <dsp:cNvSpPr/>
      </dsp:nvSpPr>
      <dsp:spPr>
        <a:xfrm>
          <a:off x="282868" y="1944229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F8DEEB3-8B55-4109-A58B-3E718C7F777E}">
      <dsp:nvSpPr>
        <dsp:cNvPr id="0" name=""/>
        <dsp:cNvSpPr/>
      </dsp:nvSpPr>
      <dsp:spPr>
        <a:xfrm>
          <a:off x="282868" y="3159098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 err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Optikal</a:t>
          </a: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 Disk</a:t>
          </a:r>
        </a:p>
      </dsp:txBody>
      <dsp:txXfrm>
        <a:off x="282868" y="3159098"/>
        <a:ext cx="2024839" cy="416526"/>
      </dsp:txXfrm>
    </dsp:sp>
    <dsp:sp modelId="{A4C5041C-4BA6-4F5A-8913-964A6657780B}">
      <dsp:nvSpPr>
        <dsp:cNvPr id="0" name=""/>
        <dsp:cNvSpPr/>
      </dsp:nvSpPr>
      <dsp:spPr>
        <a:xfrm>
          <a:off x="2514235" y="1944229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E63DA85-19EF-41F8-9F80-034BFD179BCD}">
      <dsp:nvSpPr>
        <dsp:cNvPr id="0" name=""/>
        <dsp:cNvSpPr/>
      </dsp:nvSpPr>
      <dsp:spPr>
        <a:xfrm>
          <a:off x="2514235" y="3159098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Printer</a:t>
          </a:r>
        </a:p>
      </dsp:txBody>
      <dsp:txXfrm>
        <a:off x="2514235" y="3159098"/>
        <a:ext cx="2024839" cy="416526"/>
      </dsp:txXfrm>
    </dsp:sp>
    <dsp:sp modelId="{D47A4367-60E9-4E32-A908-B520E432EEEF}">
      <dsp:nvSpPr>
        <dsp:cNvPr id="0" name=""/>
        <dsp:cNvSpPr/>
      </dsp:nvSpPr>
      <dsp:spPr>
        <a:xfrm>
          <a:off x="4745602" y="1944229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BE3887B-3D10-4C56-98F3-812B24885C47}">
      <dsp:nvSpPr>
        <dsp:cNvPr id="0" name=""/>
        <dsp:cNvSpPr/>
      </dsp:nvSpPr>
      <dsp:spPr>
        <a:xfrm>
          <a:off x="4745602" y="3159098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 err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Kamera</a:t>
          </a: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 Digital</a:t>
          </a:r>
        </a:p>
      </dsp:txBody>
      <dsp:txXfrm>
        <a:off x="4745602" y="3159098"/>
        <a:ext cx="2024839" cy="416526"/>
      </dsp:txXfrm>
    </dsp:sp>
    <dsp:sp modelId="{9B010885-20FB-4D4F-A70B-3BEA78D6E942}">
      <dsp:nvSpPr>
        <dsp:cNvPr id="0" name=""/>
        <dsp:cNvSpPr/>
      </dsp:nvSpPr>
      <dsp:spPr>
        <a:xfrm>
          <a:off x="6976969" y="1944229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23E43A6-89F9-4F3A-8623-350A35B05EDB}">
      <dsp:nvSpPr>
        <dsp:cNvPr id="0" name=""/>
        <dsp:cNvSpPr/>
      </dsp:nvSpPr>
      <dsp:spPr>
        <a:xfrm>
          <a:off x="6976969" y="3159098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Scanner</a:t>
          </a:r>
        </a:p>
      </dsp:txBody>
      <dsp:txXfrm>
        <a:off x="6976969" y="3159098"/>
        <a:ext cx="2024839" cy="416526"/>
      </dsp:txXfrm>
    </dsp:sp>
    <dsp:sp modelId="{C00571DE-A2DE-4F68-907F-9BFBB3F5BD51}">
      <dsp:nvSpPr>
        <dsp:cNvPr id="0" name=""/>
        <dsp:cNvSpPr/>
      </dsp:nvSpPr>
      <dsp:spPr>
        <a:xfrm>
          <a:off x="1398551" y="3882240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9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0B222CE-471E-4CC3-B3A2-EA739A6A1731}">
      <dsp:nvSpPr>
        <dsp:cNvPr id="0" name=""/>
        <dsp:cNvSpPr/>
      </dsp:nvSpPr>
      <dsp:spPr>
        <a:xfrm>
          <a:off x="1398551" y="5097109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 err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Mikrofon</a:t>
          </a:r>
          <a:endParaRPr lang="en-SG" sz="1800" kern="1200" dirty="0"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</a:effectLst>
          </a:endParaRPr>
        </a:p>
      </dsp:txBody>
      <dsp:txXfrm>
        <a:off x="1398551" y="5097109"/>
        <a:ext cx="2024839" cy="416526"/>
      </dsp:txXfrm>
    </dsp:sp>
    <dsp:sp modelId="{92E8FBC3-4965-4609-8ABA-4F3C059D0293}">
      <dsp:nvSpPr>
        <dsp:cNvPr id="0" name=""/>
        <dsp:cNvSpPr/>
      </dsp:nvSpPr>
      <dsp:spPr>
        <a:xfrm>
          <a:off x="3629918" y="3882240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10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52D34ED-292B-48CA-AA13-DE141F74FA2E}">
      <dsp:nvSpPr>
        <dsp:cNvPr id="0" name=""/>
        <dsp:cNvSpPr/>
      </dsp:nvSpPr>
      <dsp:spPr>
        <a:xfrm>
          <a:off x="3629918" y="5097109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Video Cassette Recorder</a:t>
          </a:r>
        </a:p>
      </dsp:txBody>
      <dsp:txXfrm>
        <a:off x="3629918" y="5097109"/>
        <a:ext cx="2024839" cy="416526"/>
      </dsp:txXfrm>
    </dsp:sp>
    <dsp:sp modelId="{16941B31-85B9-4234-91D1-3A5B94DFEE45}">
      <dsp:nvSpPr>
        <dsp:cNvPr id="0" name=""/>
        <dsp:cNvSpPr/>
      </dsp:nvSpPr>
      <dsp:spPr>
        <a:xfrm>
          <a:off x="5861285" y="3882240"/>
          <a:ext cx="2024839" cy="1735526"/>
        </a:xfrm>
        <a:prstGeom prst="rect">
          <a:avLst/>
        </a:prstGeom>
        <a:blipFill rotWithShape="1">
          <a:blip xmlns:r="http://schemas.openxmlformats.org/officeDocument/2006/relationships" r:embed="rId1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FCA0F05-9E73-4E1E-9E3D-5F4A4F37A569}">
      <dsp:nvSpPr>
        <dsp:cNvPr id="0" name=""/>
        <dsp:cNvSpPr/>
      </dsp:nvSpPr>
      <dsp:spPr>
        <a:xfrm>
          <a:off x="5861285" y="5097109"/>
          <a:ext cx="2024839" cy="41652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rPr>
            <a:t>Tape Recorder</a:t>
          </a:r>
        </a:p>
      </dsp:txBody>
      <dsp:txXfrm>
        <a:off x="5861285" y="5097109"/>
        <a:ext cx="2024839" cy="4165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597B7-7C92-4E75-B9D3-26AFC9370CED}">
      <dsp:nvSpPr>
        <dsp:cNvPr id="0" name=""/>
        <dsp:cNvSpPr/>
      </dsp:nvSpPr>
      <dsp:spPr>
        <a:xfrm>
          <a:off x="3955376" y="5128387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1BFA67-E73C-4BB2-8471-7B593C2591FA}">
      <dsp:nvSpPr>
        <dsp:cNvPr id="0" name=""/>
        <dsp:cNvSpPr/>
      </dsp:nvSpPr>
      <dsp:spPr>
        <a:xfrm>
          <a:off x="3741147" y="5215452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96772"/>
                <a:satOff val="-474"/>
                <a:lumOff val="266"/>
                <a:alphaOff val="0"/>
                <a:tint val="98000"/>
                <a:lumMod val="114000"/>
              </a:schemeClr>
            </a:gs>
            <a:gs pos="100000">
              <a:schemeClr val="accent2">
                <a:hueOff val="96772"/>
                <a:satOff val="-474"/>
                <a:lumOff val="266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96772"/>
              <a:satOff val="-474"/>
              <a:lumOff val="266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1BBC2E-EBA8-4F15-A459-37C117B599BB}">
      <dsp:nvSpPr>
        <dsp:cNvPr id="0" name=""/>
        <dsp:cNvSpPr/>
      </dsp:nvSpPr>
      <dsp:spPr>
        <a:xfrm>
          <a:off x="3522188" y="5287426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193545"/>
                <a:satOff val="-947"/>
                <a:lumOff val="532"/>
                <a:alphaOff val="0"/>
                <a:tint val="98000"/>
                <a:lumMod val="114000"/>
              </a:schemeClr>
            </a:gs>
            <a:gs pos="100000">
              <a:schemeClr val="accent2">
                <a:hueOff val="193545"/>
                <a:satOff val="-947"/>
                <a:lumOff val="532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93545"/>
              <a:satOff val="-947"/>
              <a:lumOff val="532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EBEE5A-C096-4481-A1B8-CC6459BCADE9}">
      <dsp:nvSpPr>
        <dsp:cNvPr id="0" name=""/>
        <dsp:cNvSpPr/>
      </dsp:nvSpPr>
      <dsp:spPr>
        <a:xfrm>
          <a:off x="3299849" y="5343148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290317"/>
                <a:satOff val="-1421"/>
                <a:lumOff val="798"/>
                <a:alphaOff val="0"/>
                <a:tint val="98000"/>
                <a:lumMod val="114000"/>
              </a:schemeClr>
            </a:gs>
            <a:gs pos="100000">
              <a:schemeClr val="accent2">
                <a:hueOff val="290317"/>
                <a:satOff val="-1421"/>
                <a:lumOff val="798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90317"/>
              <a:satOff val="-1421"/>
              <a:lumOff val="798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1D96EDA-4438-45FB-AB78-6641DC01429E}">
      <dsp:nvSpPr>
        <dsp:cNvPr id="0" name=""/>
        <dsp:cNvSpPr/>
      </dsp:nvSpPr>
      <dsp:spPr>
        <a:xfrm>
          <a:off x="5124513" y="4285594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387090"/>
                <a:satOff val="-1895"/>
                <a:lumOff val="1064"/>
                <a:alphaOff val="0"/>
                <a:tint val="98000"/>
                <a:lumMod val="114000"/>
              </a:schemeClr>
            </a:gs>
            <a:gs pos="100000">
              <a:schemeClr val="accent2">
                <a:hueOff val="387090"/>
                <a:satOff val="-1895"/>
                <a:lumOff val="106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87090"/>
              <a:satOff val="-1895"/>
              <a:lumOff val="1064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9B1C46-DD69-4B8E-9183-222D0CD5D11C}">
      <dsp:nvSpPr>
        <dsp:cNvPr id="0" name=""/>
        <dsp:cNvSpPr/>
      </dsp:nvSpPr>
      <dsp:spPr>
        <a:xfrm>
          <a:off x="4954887" y="4457403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483862"/>
                <a:satOff val="-2369"/>
                <a:lumOff val="1330"/>
                <a:alphaOff val="0"/>
                <a:tint val="98000"/>
                <a:lumMod val="114000"/>
              </a:schemeClr>
            </a:gs>
            <a:gs pos="100000">
              <a:schemeClr val="accent2">
                <a:hueOff val="483862"/>
                <a:satOff val="-2369"/>
                <a:lumOff val="133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483862"/>
              <a:satOff val="-2369"/>
              <a:lumOff val="133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87CCD1-B032-43C8-8C00-04FA19610F83}">
      <dsp:nvSpPr>
        <dsp:cNvPr id="0" name=""/>
        <dsp:cNvSpPr/>
      </dsp:nvSpPr>
      <dsp:spPr>
        <a:xfrm>
          <a:off x="5826671" y="3240809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580635"/>
                <a:satOff val="-2842"/>
                <a:lumOff val="1596"/>
                <a:alphaOff val="0"/>
                <a:tint val="98000"/>
                <a:lumMod val="114000"/>
              </a:schemeClr>
            </a:gs>
            <a:gs pos="100000">
              <a:schemeClr val="accent2">
                <a:hueOff val="580635"/>
                <a:satOff val="-2842"/>
                <a:lumOff val="1596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80635"/>
              <a:satOff val="-2842"/>
              <a:lumOff val="1596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15803D-7EAD-4293-884A-BBC55C28D476}">
      <dsp:nvSpPr>
        <dsp:cNvPr id="0" name=""/>
        <dsp:cNvSpPr/>
      </dsp:nvSpPr>
      <dsp:spPr>
        <a:xfrm>
          <a:off x="6203768" y="1967913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DF73A6-8C2D-4EA5-9A7D-712EFE044722}">
      <dsp:nvSpPr>
        <dsp:cNvPr id="0" name=""/>
        <dsp:cNvSpPr/>
      </dsp:nvSpPr>
      <dsp:spPr>
        <a:xfrm>
          <a:off x="6015220" y="462262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774179"/>
                <a:satOff val="-3790"/>
                <a:lumOff val="2129"/>
                <a:alphaOff val="0"/>
                <a:tint val="98000"/>
                <a:lumMod val="114000"/>
              </a:schemeClr>
            </a:gs>
            <a:gs pos="100000">
              <a:schemeClr val="accent2">
                <a:hueOff val="774179"/>
                <a:satOff val="-3790"/>
                <a:lumOff val="212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774179"/>
              <a:satOff val="-3790"/>
              <a:lumOff val="2129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4397FE5-585D-4258-858C-BA48402D6BCB}">
      <dsp:nvSpPr>
        <dsp:cNvPr id="0" name=""/>
        <dsp:cNvSpPr/>
      </dsp:nvSpPr>
      <dsp:spPr>
        <a:xfrm>
          <a:off x="6155786" y="353721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870952"/>
                <a:satOff val="-4263"/>
                <a:lumOff val="2395"/>
                <a:alphaOff val="0"/>
                <a:tint val="98000"/>
                <a:lumMod val="114000"/>
              </a:schemeClr>
            </a:gs>
            <a:gs pos="100000">
              <a:schemeClr val="accent2">
                <a:hueOff val="870952"/>
                <a:satOff val="-4263"/>
                <a:lumOff val="239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870952"/>
              <a:satOff val="-4263"/>
              <a:lumOff val="2395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935FBCF-7B94-425C-9A0B-406BEC709E79}">
      <dsp:nvSpPr>
        <dsp:cNvPr id="0" name=""/>
        <dsp:cNvSpPr/>
      </dsp:nvSpPr>
      <dsp:spPr>
        <a:xfrm>
          <a:off x="6296353" y="244599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967724"/>
                <a:satOff val="-4737"/>
                <a:lumOff val="2661"/>
                <a:alphaOff val="0"/>
                <a:tint val="98000"/>
                <a:lumMod val="114000"/>
              </a:schemeClr>
            </a:gs>
            <a:gs pos="100000">
              <a:schemeClr val="accent2">
                <a:hueOff val="967724"/>
                <a:satOff val="-4737"/>
                <a:lumOff val="266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967724"/>
              <a:satOff val="-4737"/>
              <a:lumOff val="2661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89F930-E7B3-4E64-A38B-072D3BCE1C52}">
      <dsp:nvSpPr>
        <dsp:cNvPr id="0" name=""/>
        <dsp:cNvSpPr/>
      </dsp:nvSpPr>
      <dsp:spPr>
        <a:xfrm>
          <a:off x="6437596" y="353721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1064497"/>
                <a:satOff val="-5211"/>
                <a:lumOff val="2927"/>
                <a:alphaOff val="0"/>
                <a:tint val="98000"/>
                <a:lumMod val="114000"/>
              </a:schemeClr>
            </a:gs>
            <a:gs pos="100000">
              <a:schemeClr val="accent2">
                <a:hueOff val="1064497"/>
                <a:satOff val="-5211"/>
                <a:lumOff val="2927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064497"/>
              <a:satOff val="-5211"/>
              <a:lumOff val="2927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96BEB9-FDDF-4ECA-A362-6CAAE41763BE}">
      <dsp:nvSpPr>
        <dsp:cNvPr id="0" name=""/>
        <dsp:cNvSpPr/>
      </dsp:nvSpPr>
      <dsp:spPr>
        <a:xfrm>
          <a:off x="6578162" y="462262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1161269"/>
                <a:satOff val="-5685"/>
                <a:lumOff val="3193"/>
                <a:alphaOff val="0"/>
                <a:tint val="98000"/>
                <a:lumMod val="114000"/>
              </a:schemeClr>
            </a:gs>
            <a:gs pos="100000">
              <a:schemeClr val="accent2">
                <a:hueOff val="1161269"/>
                <a:satOff val="-5685"/>
                <a:lumOff val="3193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161269"/>
              <a:satOff val="-5685"/>
              <a:lumOff val="3193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88876C5-C2A7-472D-A2F6-69699643EB4F}">
      <dsp:nvSpPr>
        <dsp:cNvPr id="0" name=""/>
        <dsp:cNvSpPr/>
      </dsp:nvSpPr>
      <dsp:spPr>
        <a:xfrm>
          <a:off x="6296353" y="474451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1258041"/>
                <a:satOff val="-6158"/>
                <a:lumOff val="3459"/>
                <a:alphaOff val="0"/>
                <a:tint val="98000"/>
                <a:lumMod val="114000"/>
              </a:schemeClr>
            </a:gs>
            <a:gs pos="100000">
              <a:schemeClr val="accent2">
                <a:hueOff val="1258041"/>
                <a:satOff val="-6158"/>
                <a:lumOff val="3459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258041"/>
              <a:satOff val="-6158"/>
              <a:lumOff val="3459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E42F52-B8B7-499A-9789-F1203761FFD2}">
      <dsp:nvSpPr>
        <dsp:cNvPr id="0" name=""/>
        <dsp:cNvSpPr/>
      </dsp:nvSpPr>
      <dsp:spPr>
        <a:xfrm>
          <a:off x="6296353" y="704304"/>
          <a:ext cx="96639" cy="96639"/>
        </a:xfrm>
        <a:prstGeom prst="ellipse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D49ECE2-B86C-4FC8-9EF3-627C0D9D16FA}">
      <dsp:nvSpPr>
        <dsp:cNvPr id="0" name=""/>
        <dsp:cNvSpPr/>
      </dsp:nvSpPr>
      <dsp:spPr>
        <a:xfrm>
          <a:off x="2762925" y="5528451"/>
          <a:ext cx="2082144" cy="5583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72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 err="1">
              <a:solidFill>
                <a:schemeClr val="bg1"/>
              </a:solidFill>
            </a:rPr>
            <a:t>Teks</a:t>
          </a:r>
          <a:endParaRPr lang="en-SG" sz="1600" kern="1200" dirty="0">
            <a:solidFill>
              <a:schemeClr val="bg1"/>
            </a:solidFill>
          </a:endParaRPr>
        </a:p>
      </dsp:txBody>
      <dsp:txXfrm>
        <a:off x="2790183" y="5555709"/>
        <a:ext cx="2027628" cy="503863"/>
      </dsp:txXfrm>
    </dsp:sp>
    <dsp:sp modelId="{52DDD3B3-FDF0-4CA7-8CDB-5A0167FDC47F}">
      <dsp:nvSpPr>
        <dsp:cNvPr id="0" name=""/>
        <dsp:cNvSpPr/>
      </dsp:nvSpPr>
      <dsp:spPr>
        <a:xfrm>
          <a:off x="2185452" y="4981390"/>
          <a:ext cx="965720" cy="96526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C079BB9-FC2F-4545-BA4C-161043125E3F}">
      <dsp:nvSpPr>
        <dsp:cNvPr id="0" name=""/>
        <dsp:cNvSpPr/>
      </dsp:nvSpPr>
      <dsp:spPr>
        <a:xfrm>
          <a:off x="4592319" y="4868495"/>
          <a:ext cx="2082144" cy="558379"/>
        </a:xfrm>
        <a:prstGeom prst="roundRect">
          <a:avLst/>
        </a:prstGeom>
        <a:gradFill rotWithShape="0">
          <a:gsLst>
            <a:gs pos="0">
              <a:schemeClr val="accent2">
                <a:hueOff val="338703"/>
                <a:satOff val="-1658"/>
                <a:lumOff val="931"/>
                <a:alphaOff val="0"/>
                <a:tint val="98000"/>
                <a:lumMod val="114000"/>
              </a:schemeClr>
            </a:gs>
            <a:gs pos="100000">
              <a:schemeClr val="accent2">
                <a:hueOff val="338703"/>
                <a:satOff val="-1658"/>
                <a:lumOff val="93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72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 err="1">
              <a:solidFill>
                <a:schemeClr val="bg1"/>
              </a:solidFill>
            </a:rPr>
            <a:t>Suara</a:t>
          </a:r>
          <a:endParaRPr lang="en-SG" sz="1600" kern="1200" dirty="0">
            <a:solidFill>
              <a:schemeClr val="bg1"/>
            </a:solidFill>
          </a:endParaRPr>
        </a:p>
      </dsp:txBody>
      <dsp:txXfrm>
        <a:off x="4619577" y="4895753"/>
        <a:ext cx="2027628" cy="503863"/>
      </dsp:txXfrm>
    </dsp:sp>
    <dsp:sp modelId="{D9A919A1-2A66-40DE-A968-352AA60DC22C}">
      <dsp:nvSpPr>
        <dsp:cNvPr id="0" name=""/>
        <dsp:cNvSpPr/>
      </dsp:nvSpPr>
      <dsp:spPr>
        <a:xfrm>
          <a:off x="4014847" y="4321434"/>
          <a:ext cx="965720" cy="96526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C06F48-0888-4EC9-91A1-170566BE279E}">
      <dsp:nvSpPr>
        <dsp:cNvPr id="0" name=""/>
        <dsp:cNvSpPr/>
      </dsp:nvSpPr>
      <dsp:spPr>
        <a:xfrm>
          <a:off x="5584396" y="3914839"/>
          <a:ext cx="2082144" cy="558379"/>
        </a:xfrm>
        <a:prstGeom prst="roundRect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72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 err="1">
              <a:solidFill>
                <a:schemeClr val="bg1"/>
              </a:solidFill>
            </a:rPr>
            <a:t>Gambar</a:t>
          </a:r>
          <a:r>
            <a:rPr lang="en-SG" sz="1600" kern="1200" dirty="0">
              <a:solidFill>
                <a:schemeClr val="bg1"/>
              </a:solidFill>
            </a:rPr>
            <a:t> </a:t>
          </a:r>
          <a:r>
            <a:rPr lang="en-SG" sz="1600" kern="1200" dirty="0" err="1">
              <a:solidFill>
                <a:schemeClr val="bg1"/>
              </a:solidFill>
            </a:rPr>
            <a:t>Statis</a:t>
          </a:r>
          <a:endParaRPr lang="en-SG" sz="1600" kern="1200" dirty="0">
            <a:solidFill>
              <a:schemeClr val="bg1"/>
            </a:solidFill>
          </a:endParaRPr>
        </a:p>
      </dsp:txBody>
      <dsp:txXfrm>
        <a:off x="5611654" y="3942097"/>
        <a:ext cx="2027628" cy="503863"/>
      </dsp:txXfrm>
    </dsp:sp>
    <dsp:sp modelId="{5535A7EE-1A94-4E68-9EA6-EDD8F5E9CA56}">
      <dsp:nvSpPr>
        <dsp:cNvPr id="0" name=""/>
        <dsp:cNvSpPr/>
      </dsp:nvSpPr>
      <dsp:spPr>
        <a:xfrm>
          <a:off x="5006924" y="3367778"/>
          <a:ext cx="965720" cy="96526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AE970DA-388F-4B9F-85DD-88B0E3C202BD}">
      <dsp:nvSpPr>
        <dsp:cNvPr id="0" name=""/>
        <dsp:cNvSpPr/>
      </dsp:nvSpPr>
      <dsp:spPr>
        <a:xfrm>
          <a:off x="6102736" y="2688958"/>
          <a:ext cx="2082144" cy="558379"/>
        </a:xfrm>
        <a:prstGeom prst="roundRect">
          <a:avLst/>
        </a:prstGeom>
        <a:gradFill rotWithShape="0">
          <a:gsLst>
            <a:gs pos="0">
              <a:schemeClr val="accent2">
                <a:hueOff val="1016110"/>
                <a:satOff val="-4974"/>
                <a:lumOff val="2794"/>
                <a:alphaOff val="0"/>
                <a:tint val="98000"/>
                <a:lumMod val="114000"/>
              </a:schemeClr>
            </a:gs>
            <a:gs pos="100000">
              <a:schemeClr val="accent2">
                <a:hueOff val="1016110"/>
                <a:satOff val="-4974"/>
                <a:lumOff val="279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72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 err="1">
              <a:solidFill>
                <a:schemeClr val="bg1"/>
              </a:solidFill>
            </a:rPr>
            <a:t>Animasi</a:t>
          </a:r>
          <a:endParaRPr lang="en-SG" sz="1600" kern="1200" dirty="0">
            <a:solidFill>
              <a:schemeClr val="bg1"/>
            </a:solidFill>
          </a:endParaRPr>
        </a:p>
      </dsp:txBody>
      <dsp:txXfrm>
        <a:off x="6129994" y="2716216"/>
        <a:ext cx="2027628" cy="503863"/>
      </dsp:txXfrm>
    </dsp:sp>
    <dsp:sp modelId="{AD44D0A6-B9DA-4714-A29B-0C7954E83DA0}">
      <dsp:nvSpPr>
        <dsp:cNvPr id="0" name=""/>
        <dsp:cNvSpPr/>
      </dsp:nvSpPr>
      <dsp:spPr>
        <a:xfrm>
          <a:off x="5525264" y="2141897"/>
          <a:ext cx="965720" cy="965264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504A090-79E7-4D82-817C-B9604D649EAB}">
      <dsp:nvSpPr>
        <dsp:cNvPr id="0" name=""/>
        <dsp:cNvSpPr/>
      </dsp:nvSpPr>
      <dsp:spPr>
        <a:xfrm>
          <a:off x="6391303" y="1441021"/>
          <a:ext cx="2082144" cy="558379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072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solidFill>
                <a:schemeClr val="bg1"/>
              </a:solidFill>
            </a:rPr>
            <a:t>Video</a:t>
          </a:r>
        </a:p>
      </dsp:txBody>
      <dsp:txXfrm>
        <a:off x="6418561" y="1468279"/>
        <a:ext cx="2027628" cy="503863"/>
      </dsp:txXfrm>
    </dsp:sp>
    <dsp:sp modelId="{B4B60834-D872-491C-B0C6-52EE0C3C9D17}">
      <dsp:nvSpPr>
        <dsp:cNvPr id="0" name=""/>
        <dsp:cNvSpPr/>
      </dsp:nvSpPr>
      <dsp:spPr>
        <a:xfrm>
          <a:off x="5813831" y="893960"/>
          <a:ext cx="965720" cy="965264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45386-E3BC-4AD0-9844-DA60B7B0785A}">
      <dsp:nvSpPr>
        <dsp:cNvPr id="0" name=""/>
        <dsp:cNvSpPr/>
      </dsp:nvSpPr>
      <dsp:spPr>
        <a:xfrm>
          <a:off x="8524164" y="448946"/>
          <a:ext cx="202444" cy="374681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D52CD-A8AD-4C4F-B7C6-2364A0EAFB9C}">
      <dsp:nvSpPr>
        <dsp:cNvPr id="0" name=""/>
        <dsp:cNvSpPr/>
      </dsp:nvSpPr>
      <dsp:spPr>
        <a:xfrm>
          <a:off x="422985" y="448946"/>
          <a:ext cx="5265256" cy="374681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EB11D-AA24-45EC-8E85-185F83E974FA}">
      <dsp:nvSpPr>
        <dsp:cNvPr id="0" name=""/>
        <dsp:cNvSpPr/>
      </dsp:nvSpPr>
      <dsp:spPr>
        <a:xfrm>
          <a:off x="220540" y="0"/>
          <a:ext cx="5062811" cy="3544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1A087-201B-4E5F-B18A-3783802A7A2B}">
      <dsp:nvSpPr>
        <dsp:cNvPr id="0" name=""/>
        <dsp:cNvSpPr/>
      </dsp:nvSpPr>
      <dsp:spPr>
        <a:xfrm>
          <a:off x="628832" y="3545418"/>
          <a:ext cx="4856965" cy="44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80010" rIns="21336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 err="1"/>
            <a:t>Presentasi</a:t>
          </a:r>
          <a:r>
            <a:rPr lang="en-SG" sz="2100" kern="1200" dirty="0"/>
            <a:t> </a:t>
          </a:r>
          <a:r>
            <a:rPr lang="en-SG" sz="2100" kern="1200" dirty="0" err="1"/>
            <a:t>Bisnis</a:t>
          </a:r>
          <a:endParaRPr lang="en-SG" sz="2100" kern="1200" dirty="0"/>
        </a:p>
      </dsp:txBody>
      <dsp:txXfrm>
        <a:off x="628832" y="3545418"/>
        <a:ext cx="4856965" cy="444750"/>
      </dsp:txXfrm>
    </dsp:sp>
    <dsp:sp modelId="{A0EAB3C1-1D8C-41E2-B24F-C1288EA180E7}">
      <dsp:nvSpPr>
        <dsp:cNvPr id="0" name=""/>
        <dsp:cNvSpPr/>
      </dsp:nvSpPr>
      <dsp:spPr>
        <a:xfrm>
          <a:off x="5902594" y="448946"/>
          <a:ext cx="2407217" cy="374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Media </a:t>
          </a:r>
          <a:r>
            <a:rPr lang="en-SG" sz="2100" kern="1200" dirty="0" err="1"/>
            <a:t>komunikasi</a:t>
          </a:r>
          <a:r>
            <a:rPr lang="en-SG" sz="2100" kern="1200" dirty="0"/>
            <a:t> yang </a:t>
          </a:r>
          <a:r>
            <a:rPr lang="en-SG" sz="2100" kern="1200" dirty="0" err="1"/>
            <a:t>efektif</a:t>
          </a:r>
          <a:r>
            <a:rPr lang="en-SG" sz="2100" kern="1200" dirty="0"/>
            <a:t> </a:t>
          </a:r>
          <a:r>
            <a:rPr lang="en-SG" sz="2100" kern="1200" dirty="0" err="1"/>
            <a:t>untuk</a:t>
          </a:r>
          <a:r>
            <a:rPr lang="en-SG" sz="2100" kern="1200" dirty="0"/>
            <a:t> </a:t>
          </a:r>
          <a:r>
            <a:rPr lang="en-SG" sz="2100" kern="1200" dirty="0" err="1"/>
            <a:t>menyajikan</a:t>
          </a:r>
          <a:r>
            <a:rPr lang="en-SG" sz="2100" kern="1200" dirty="0"/>
            <a:t>/ </a:t>
          </a:r>
          <a:r>
            <a:rPr lang="en-SG" sz="2100" kern="1200" dirty="0" err="1"/>
            <a:t>memasarkan</a:t>
          </a:r>
          <a:r>
            <a:rPr lang="en-SG" sz="2100" kern="1200" dirty="0"/>
            <a:t> </a:t>
          </a:r>
          <a:r>
            <a:rPr lang="en-SG" sz="2100" kern="1200" dirty="0" err="1"/>
            <a:t>produk</a:t>
          </a:r>
          <a:r>
            <a:rPr lang="en-SG" sz="2100" kern="1200" dirty="0"/>
            <a:t>/</a:t>
          </a:r>
          <a:r>
            <a:rPr lang="en-SG" sz="2100" kern="1200" dirty="0" err="1"/>
            <a:t>jasa</a:t>
          </a:r>
          <a:r>
            <a:rPr lang="en-SG" sz="2100" kern="1200" dirty="0"/>
            <a:t> </a:t>
          </a:r>
          <a:r>
            <a:rPr lang="en-SG" sz="2100" kern="1200" dirty="0" err="1"/>
            <a:t>ke</a:t>
          </a:r>
          <a:r>
            <a:rPr lang="en-SG" sz="2100" kern="1200" dirty="0"/>
            <a:t> </a:t>
          </a:r>
          <a:r>
            <a:rPr lang="en-SG" sz="2100" kern="1200" dirty="0" err="1"/>
            <a:t>audiensi</a:t>
          </a:r>
          <a:r>
            <a:rPr lang="en-SG" sz="2100" kern="1200" dirty="0"/>
            <a:t>.</a:t>
          </a:r>
        </a:p>
      </dsp:txBody>
      <dsp:txXfrm>
        <a:off x="5902594" y="448946"/>
        <a:ext cx="2407217" cy="3746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45386-E3BC-4AD0-9844-DA60B7B0785A}">
      <dsp:nvSpPr>
        <dsp:cNvPr id="0" name=""/>
        <dsp:cNvSpPr/>
      </dsp:nvSpPr>
      <dsp:spPr>
        <a:xfrm>
          <a:off x="8524164" y="448946"/>
          <a:ext cx="202444" cy="374681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D52CD-A8AD-4C4F-B7C6-2364A0EAFB9C}">
      <dsp:nvSpPr>
        <dsp:cNvPr id="0" name=""/>
        <dsp:cNvSpPr/>
      </dsp:nvSpPr>
      <dsp:spPr>
        <a:xfrm>
          <a:off x="422985" y="448946"/>
          <a:ext cx="5265256" cy="374681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EB11D-AA24-45EC-8E85-185F83E974FA}">
      <dsp:nvSpPr>
        <dsp:cNvPr id="0" name=""/>
        <dsp:cNvSpPr/>
      </dsp:nvSpPr>
      <dsp:spPr>
        <a:xfrm>
          <a:off x="220540" y="0"/>
          <a:ext cx="5062811" cy="3544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1A087-201B-4E5F-B18A-3783802A7A2B}">
      <dsp:nvSpPr>
        <dsp:cNvPr id="0" name=""/>
        <dsp:cNvSpPr/>
      </dsp:nvSpPr>
      <dsp:spPr>
        <a:xfrm>
          <a:off x="628832" y="3545418"/>
          <a:ext cx="4856965" cy="44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80010" rIns="21336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Computer-based Training</a:t>
          </a:r>
        </a:p>
      </dsp:txBody>
      <dsp:txXfrm>
        <a:off x="628832" y="3545418"/>
        <a:ext cx="4856965" cy="444750"/>
      </dsp:txXfrm>
    </dsp:sp>
    <dsp:sp modelId="{A0EAB3C1-1D8C-41E2-B24F-C1288EA180E7}">
      <dsp:nvSpPr>
        <dsp:cNvPr id="0" name=""/>
        <dsp:cNvSpPr/>
      </dsp:nvSpPr>
      <dsp:spPr>
        <a:xfrm>
          <a:off x="5902594" y="448946"/>
          <a:ext cx="2407217" cy="374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 err="1"/>
            <a:t>Mempermudah</a:t>
          </a:r>
          <a:r>
            <a:rPr lang="en-SG" sz="2100" kern="1200" dirty="0"/>
            <a:t> </a:t>
          </a:r>
          <a:r>
            <a:rPr lang="en-SG" sz="2100" kern="1200" dirty="0" err="1"/>
            <a:t>pembelajaran</a:t>
          </a:r>
          <a:r>
            <a:rPr lang="en-SG" sz="2100" kern="1200" dirty="0"/>
            <a:t> </a:t>
          </a:r>
          <a:r>
            <a:rPr lang="en-SG" sz="2100" kern="1200" dirty="0" err="1"/>
            <a:t>tentang</a:t>
          </a:r>
          <a:r>
            <a:rPr lang="en-SG" sz="2100" kern="1200" dirty="0"/>
            <a:t> </a:t>
          </a:r>
          <a:r>
            <a:rPr lang="en-SG" sz="2100" kern="1200" dirty="0" err="1"/>
            <a:t>pengetahuan</a:t>
          </a:r>
          <a:r>
            <a:rPr lang="en-SG" sz="2100" kern="1200" dirty="0"/>
            <a:t> yang </a:t>
          </a:r>
          <a:r>
            <a:rPr lang="en-SG" sz="2100" kern="1200" dirty="0" err="1"/>
            <a:t>membutuhkan</a:t>
          </a:r>
          <a:r>
            <a:rPr lang="en-SG" sz="2100" kern="1200" dirty="0"/>
            <a:t> </a:t>
          </a:r>
          <a:r>
            <a:rPr lang="en-SG" sz="2100" kern="1200" dirty="0" err="1"/>
            <a:t>penyajian</a:t>
          </a:r>
          <a:r>
            <a:rPr lang="en-SG" sz="2100" kern="1200" dirty="0"/>
            <a:t> visual.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 err="1"/>
            <a:t>Misalnya</a:t>
          </a:r>
          <a:r>
            <a:rPr lang="en-SG" sz="2100" kern="1200" dirty="0"/>
            <a:t>: </a:t>
          </a:r>
          <a:r>
            <a:rPr lang="en-SG" sz="2100" kern="1200" dirty="0" err="1"/>
            <a:t>pelatihan</a:t>
          </a:r>
          <a:r>
            <a:rPr lang="en-SG" sz="2100" kern="1200" dirty="0"/>
            <a:t> </a:t>
          </a:r>
          <a:r>
            <a:rPr lang="en-SG" sz="2100" kern="1200" dirty="0" err="1"/>
            <a:t>perakitan</a:t>
          </a:r>
          <a:r>
            <a:rPr lang="en-SG" sz="2100" kern="1200" dirty="0"/>
            <a:t> robot. </a:t>
          </a:r>
        </a:p>
      </dsp:txBody>
      <dsp:txXfrm>
        <a:off x="5902594" y="448946"/>
        <a:ext cx="2407217" cy="37468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45386-E3BC-4AD0-9844-DA60B7B0785A}">
      <dsp:nvSpPr>
        <dsp:cNvPr id="0" name=""/>
        <dsp:cNvSpPr/>
      </dsp:nvSpPr>
      <dsp:spPr>
        <a:xfrm>
          <a:off x="8524164" y="448946"/>
          <a:ext cx="202444" cy="374681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D52CD-A8AD-4C4F-B7C6-2364A0EAFB9C}">
      <dsp:nvSpPr>
        <dsp:cNvPr id="0" name=""/>
        <dsp:cNvSpPr/>
      </dsp:nvSpPr>
      <dsp:spPr>
        <a:xfrm>
          <a:off x="422985" y="448946"/>
          <a:ext cx="5265256" cy="374681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EB11D-AA24-45EC-8E85-185F83E974FA}">
      <dsp:nvSpPr>
        <dsp:cNvPr id="0" name=""/>
        <dsp:cNvSpPr/>
      </dsp:nvSpPr>
      <dsp:spPr>
        <a:xfrm>
          <a:off x="220540" y="0"/>
          <a:ext cx="5062811" cy="3544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1A087-201B-4E5F-B18A-3783802A7A2B}">
      <dsp:nvSpPr>
        <dsp:cNvPr id="0" name=""/>
        <dsp:cNvSpPr/>
      </dsp:nvSpPr>
      <dsp:spPr>
        <a:xfrm>
          <a:off x="628832" y="3545418"/>
          <a:ext cx="4856965" cy="44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80010" rIns="21336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 err="1"/>
            <a:t>Hiburan</a:t>
          </a:r>
          <a:endParaRPr lang="en-SG" sz="2100" kern="1200" dirty="0"/>
        </a:p>
      </dsp:txBody>
      <dsp:txXfrm>
        <a:off x="628832" y="3545418"/>
        <a:ext cx="4856965" cy="444750"/>
      </dsp:txXfrm>
    </dsp:sp>
    <dsp:sp modelId="{A0EAB3C1-1D8C-41E2-B24F-C1288EA180E7}">
      <dsp:nvSpPr>
        <dsp:cNvPr id="0" name=""/>
        <dsp:cNvSpPr/>
      </dsp:nvSpPr>
      <dsp:spPr>
        <a:xfrm>
          <a:off x="5902594" y="448946"/>
          <a:ext cx="2407217" cy="374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Program </a:t>
          </a:r>
          <a:r>
            <a:rPr lang="en-SG" sz="2100" kern="1200" dirty="0" err="1"/>
            <a:t>permainan</a:t>
          </a:r>
          <a:r>
            <a:rPr lang="en-SG" sz="2100" kern="1200" dirty="0"/>
            <a:t> </a:t>
          </a:r>
          <a:r>
            <a:rPr lang="en-SG" sz="2100" kern="1200" dirty="0" err="1"/>
            <a:t>untuk</a:t>
          </a:r>
          <a:r>
            <a:rPr lang="en-SG" sz="2100" kern="1200" dirty="0"/>
            <a:t> </a:t>
          </a:r>
          <a:r>
            <a:rPr lang="en-SG" sz="2100" kern="1200" dirty="0" err="1"/>
            <a:t>hiburan</a:t>
          </a:r>
          <a:r>
            <a:rPr lang="en-SG" sz="2100" kern="1200" dirty="0"/>
            <a:t> yang </a:t>
          </a:r>
          <a:r>
            <a:rPr lang="en-SG" sz="2100" kern="1200" dirty="0" err="1"/>
            <a:t>menarik</a:t>
          </a:r>
          <a:r>
            <a:rPr lang="en-SG" sz="2100" kern="1200" dirty="0"/>
            <a:t> </a:t>
          </a:r>
          <a:r>
            <a:rPr lang="en-SG" sz="2100" kern="1200" dirty="0" err="1"/>
            <a:t>dan</a:t>
          </a:r>
          <a:r>
            <a:rPr lang="en-SG" sz="2100" kern="1200" dirty="0"/>
            <a:t> </a:t>
          </a:r>
          <a:r>
            <a:rPr lang="en-SG" sz="2100" kern="1200" dirty="0" err="1"/>
            <a:t>interaktif</a:t>
          </a:r>
          <a:r>
            <a:rPr lang="en-SG" sz="2100" kern="1200" dirty="0"/>
            <a:t>.</a:t>
          </a:r>
        </a:p>
      </dsp:txBody>
      <dsp:txXfrm>
        <a:off x="5902594" y="448946"/>
        <a:ext cx="2407217" cy="37468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45386-E3BC-4AD0-9844-DA60B7B0785A}">
      <dsp:nvSpPr>
        <dsp:cNvPr id="0" name=""/>
        <dsp:cNvSpPr/>
      </dsp:nvSpPr>
      <dsp:spPr>
        <a:xfrm>
          <a:off x="8524164" y="448946"/>
          <a:ext cx="202444" cy="374681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D52CD-A8AD-4C4F-B7C6-2364A0EAFB9C}">
      <dsp:nvSpPr>
        <dsp:cNvPr id="0" name=""/>
        <dsp:cNvSpPr/>
      </dsp:nvSpPr>
      <dsp:spPr>
        <a:xfrm>
          <a:off x="422985" y="448946"/>
          <a:ext cx="5265256" cy="374681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EB11D-AA24-45EC-8E85-185F83E974FA}">
      <dsp:nvSpPr>
        <dsp:cNvPr id="0" name=""/>
        <dsp:cNvSpPr/>
      </dsp:nvSpPr>
      <dsp:spPr>
        <a:xfrm>
          <a:off x="220540" y="0"/>
          <a:ext cx="5062811" cy="3544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1A087-201B-4E5F-B18A-3783802A7A2B}">
      <dsp:nvSpPr>
        <dsp:cNvPr id="0" name=""/>
        <dsp:cNvSpPr/>
      </dsp:nvSpPr>
      <dsp:spPr>
        <a:xfrm>
          <a:off x="628832" y="3545418"/>
          <a:ext cx="4856965" cy="44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80010" rIns="21336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 err="1"/>
            <a:t>Pendidikan</a:t>
          </a:r>
          <a:endParaRPr lang="en-SG" sz="2100" kern="1200" dirty="0"/>
        </a:p>
      </dsp:txBody>
      <dsp:txXfrm>
        <a:off x="628832" y="3545418"/>
        <a:ext cx="4856965" cy="444750"/>
      </dsp:txXfrm>
    </dsp:sp>
    <dsp:sp modelId="{A0EAB3C1-1D8C-41E2-B24F-C1288EA180E7}">
      <dsp:nvSpPr>
        <dsp:cNvPr id="0" name=""/>
        <dsp:cNvSpPr/>
      </dsp:nvSpPr>
      <dsp:spPr>
        <a:xfrm>
          <a:off x="5902594" y="448946"/>
          <a:ext cx="2407217" cy="374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 err="1"/>
            <a:t>Memvisualisasikan</a:t>
          </a:r>
          <a:r>
            <a:rPr lang="en-SG" sz="2000" kern="1200" dirty="0"/>
            <a:t> </a:t>
          </a:r>
          <a:r>
            <a:rPr lang="en-SG" sz="2000" kern="1200" dirty="0" err="1"/>
            <a:t>pelajaran-pelajaran</a:t>
          </a:r>
          <a:r>
            <a:rPr lang="en-SG" sz="2000" kern="1200" dirty="0"/>
            <a:t> yang </a:t>
          </a:r>
          <a:r>
            <a:rPr lang="en-SG" sz="2000" kern="1200" dirty="0" err="1"/>
            <a:t>sulit</a:t>
          </a:r>
          <a:r>
            <a:rPr lang="en-SG" sz="2000" kern="1200" dirty="0"/>
            <a:t> </a:t>
          </a:r>
          <a:r>
            <a:rPr lang="en-SG" sz="2000" kern="1200" dirty="0" err="1"/>
            <a:t>diterangkan</a:t>
          </a:r>
          <a:r>
            <a:rPr lang="en-SG" sz="2000" kern="1200" dirty="0"/>
            <a:t> </a:t>
          </a:r>
          <a:r>
            <a:rPr lang="en-SG" sz="2000" kern="1200" dirty="0" err="1"/>
            <a:t>secara</a:t>
          </a:r>
          <a:r>
            <a:rPr lang="en-SG" sz="2000" kern="1200" dirty="0"/>
            <a:t> </a:t>
          </a:r>
          <a:r>
            <a:rPr lang="en-SG" sz="2000" kern="1200" dirty="0" err="1"/>
            <a:t>konvensional</a:t>
          </a:r>
          <a:r>
            <a:rPr lang="en-SG" sz="2000" kern="1200" dirty="0"/>
            <a:t> (</a:t>
          </a:r>
          <a:r>
            <a:rPr lang="en-SG" sz="2000" i="1" kern="1200" dirty="0"/>
            <a:t>oral lecture</a:t>
          </a:r>
          <a:r>
            <a:rPr lang="en-SG" sz="2000" kern="1200" dirty="0"/>
            <a:t>).</a:t>
          </a:r>
        </a:p>
      </dsp:txBody>
      <dsp:txXfrm>
        <a:off x="5902594" y="448946"/>
        <a:ext cx="2407217" cy="37468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45386-E3BC-4AD0-9844-DA60B7B0785A}">
      <dsp:nvSpPr>
        <dsp:cNvPr id="0" name=""/>
        <dsp:cNvSpPr/>
      </dsp:nvSpPr>
      <dsp:spPr>
        <a:xfrm>
          <a:off x="8524164" y="448946"/>
          <a:ext cx="202444" cy="374681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D52CD-A8AD-4C4F-B7C6-2364A0EAFB9C}">
      <dsp:nvSpPr>
        <dsp:cNvPr id="0" name=""/>
        <dsp:cNvSpPr/>
      </dsp:nvSpPr>
      <dsp:spPr>
        <a:xfrm>
          <a:off x="422985" y="448946"/>
          <a:ext cx="5265256" cy="374681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EB11D-AA24-45EC-8E85-185F83E974FA}">
      <dsp:nvSpPr>
        <dsp:cNvPr id="0" name=""/>
        <dsp:cNvSpPr/>
      </dsp:nvSpPr>
      <dsp:spPr>
        <a:xfrm>
          <a:off x="220540" y="0"/>
          <a:ext cx="5062811" cy="3544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1A087-201B-4E5F-B18A-3783802A7A2B}">
      <dsp:nvSpPr>
        <dsp:cNvPr id="0" name=""/>
        <dsp:cNvSpPr/>
      </dsp:nvSpPr>
      <dsp:spPr>
        <a:xfrm>
          <a:off x="628832" y="3545418"/>
          <a:ext cx="4856965" cy="44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80010" rIns="21336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 err="1"/>
            <a:t>Penyajian</a:t>
          </a:r>
          <a:r>
            <a:rPr lang="en-SG" sz="2100" kern="1200" dirty="0"/>
            <a:t> </a:t>
          </a:r>
          <a:r>
            <a:rPr lang="en-SG" sz="2100" kern="1200" dirty="0" err="1"/>
            <a:t>Informasi</a:t>
          </a:r>
          <a:endParaRPr lang="en-SG" sz="2100" kern="1200" dirty="0"/>
        </a:p>
      </dsp:txBody>
      <dsp:txXfrm>
        <a:off x="628832" y="3545418"/>
        <a:ext cx="4856965" cy="444750"/>
      </dsp:txXfrm>
    </dsp:sp>
    <dsp:sp modelId="{A0EAB3C1-1D8C-41E2-B24F-C1288EA180E7}">
      <dsp:nvSpPr>
        <dsp:cNvPr id="0" name=""/>
        <dsp:cNvSpPr/>
      </dsp:nvSpPr>
      <dsp:spPr>
        <a:xfrm>
          <a:off x="5902594" y="448946"/>
          <a:ext cx="2407217" cy="374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 err="1"/>
            <a:t>Membentuk</a:t>
          </a:r>
          <a:r>
            <a:rPr lang="en-SG" sz="2100" kern="1200" dirty="0"/>
            <a:t> </a:t>
          </a:r>
          <a:r>
            <a:rPr lang="en-SG" sz="2100" kern="1200" dirty="0" err="1"/>
            <a:t>ensiklopedia</a:t>
          </a:r>
          <a:r>
            <a:rPr lang="en-SG" sz="2100" kern="1200" dirty="0"/>
            <a:t>, </a:t>
          </a:r>
          <a:r>
            <a:rPr lang="en-SG" sz="2100" kern="1200" dirty="0" err="1"/>
            <a:t>kamus</a:t>
          </a:r>
          <a:r>
            <a:rPr lang="en-SG" sz="2100" kern="1200" dirty="0"/>
            <a:t> yang </a:t>
          </a:r>
          <a:r>
            <a:rPr lang="en-SG" sz="2100" kern="1200" dirty="0" err="1"/>
            <a:t>meibatkan</a:t>
          </a:r>
          <a:r>
            <a:rPr lang="en-SG" sz="2100" kern="1200" dirty="0"/>
            <a:t> </a:t>
          </a:r>
          <a:r>
            <a:rPr lang="en-SG" sz="2100" kern="1200" dirty="0" err="1"/>
            <a:t>teks</a:t>
          </a:r>
          <a:r>
            <a:rPr lang="en-SG" sz="2100" kern="1200" dirty="0"/>
            <a:t>, </a:t>
          </a:r>
          <a:r>
            <a:rPr lang="en-SG" sz="2100" kern="1200" dirty="0" err="1"/>
            <a:t>gambar</a:t>
          </a:r>
          <a:r>
            <a:rPr lang="en-SG" sz="2100" kern="1200" dirty="0"/>
            <a:t> </a:t>
          </a:r>
          <a:r>
            <a:rPr lang="en-SG" sz="2100" kern="1200" dirty="0" err="1"/>
            <a:t>dan</a:t>
          </a:r>
          <a:r>
            <a:rPr lang="en-SG" sz="2100" kern="1200" dirty="0"/>
            <a:t> </a:t>
          </a:r>
          <a:r>
            <a:rPr lang="en-SG" sz="2100" kern="1200" dirty="0" err="1"/>
            <a:t>suara</a:t>
          </a:r>
          <a:r>
            <a:rPr lang="en-SG" sz="2100" kern="1200" dirty="0"/>
            <a:t>.</a:t>
          </a:r>
        </a:p>
      </dsp:txBody>
      <dsp:txXfrm>
        <a:off x="5902594" y="448946"/>
        <a:ext cx="2407217" cy="3746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45386-E3BC-4AD0-9844-DA60B7B0785A}">
      <dsp:nvSpPr>
        <dsp:cNvPr id="0" name=""/>
        <dsp:cNvSpPr/>
      </dsp:nvSpPr>
      <dsp:spPr>
        <a:xfrm>
          <a:off x="8524164" y="448946"/>
          <a:ext cx="202444" cy="374681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D52CD-A8AD-4C4F-B7C6-2364A0EAFB9C}">
      <dsp:nvSpPr>
        <dsp:cNvPr id="0" name=""/>
        <dsp:cNvSpPr/>
      </dsp:nvSpPr>
      <dsp:spPr>
        <a:xfrm>
          <a:off x="422985" y="448946"/>
          <a:ext cx="5265256" cy="374681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EB11D-AA24-45EC-8E85-185F83E974FA}">
      <dsp:nvSpPr>
        <dsp:cNvPr id="0" name=""/>
        <dsp:cNvSpPr/>
      </dsp:nvSpPr>
      <dsp:spPr>
        <a:xfrm>
          <a:off x="220540" y="0"/>
          <a:ext cx="5062811" cy="3544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1A087-201B-4E5F-B18A-3783802A7A2B}">
      <dsp:nvSpPr>
        <dsp:cNvPr id="0" name=""/>
        <dsp:cNvSpPr/>
      </dsp:nvSpPr>
      <dsp:spPr>
        <a:xfrm>
          <a:off x="628832" y="3545418"/>
          <a:ext cx="4856965" cy="44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80010" rIns="21336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Interactive kiosk (</a:t>
          </a:r>
          <a:r>
            <a:rPr lang="en-SG" sz="2100" kern="1200" dirty="0" err="1"/>
            <a:t>kios</a:t>
          </a:r>
          <a:r>
            <a:rPr lang="en-SG" sz="2100" kern="1200" dirty="0"/>
            <a:t> </a:t>
          </a:r>
          <a:r>
            <a:rPr lang="en-SG" sz="2100" kern="1200" dirty="0" err="1"/>
            <a:t>interaktif</a:t>
          </a:r>
          <a:r>
            <a:rPr lang="en-SG" sz="2100" kern="1200" dirty="0"/>
            <a:t>)</a:t>
          </a:r>
        </a:p>
      </dsp:txBody>
      <dsp:txXfrm>
        <a:off x="628832" y="3545418"/>
        <a:ext cx="4856965" cy="444750"/>
      </dsp:txXfrm>
    </dsp:sp>
    <dsp:sp modelId="{A0EAB3C1-1D8C-41E2-B24F-C1288EA180E7}">
      <dsp:nvSpPr>
        <dsp:cNvPr id="0" name=""/>
        <dsp:cNvSpPr/>
      </dsp:nvSpPr>
      <dsp:spPr>
        <a:xfrm>
          <a:off x="5902594" y="448946"/>
          <a:ext cx="2407217" cy="374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 err="1"/>
            <a:t>Menyediakan</a:t>
          </a:r>
          <a:r>
            <a:rPr lang="en-SG" sz="2100" kern="1200" dirty="0"/>
            <a:t> </a:t>
          </a:r>
          <a:r>
            <a:rPr lang="en-SG" sz="2100" kern="1200" dirty="0" err="1"/>
            <a:t>informasi</a:t>
          </a:r>
          <a:r>
            <a:rPr lang="en-SG" sz="2100" kern="1200" dirty="0"/>
            <a:t> yang </a:t>
          </a:r>
          <a:r>
            <a:rPr lang="en-SG" sz="2100" kern="1200" dirty="0" err="1"/>
            <a:t>interaktif</a:t>
          </a:r>
          <a:r>
            <a:rPr lang="en-SG" sz="2100" kern="1200" dirty="0"/>
            <a:t>, </a:t>
          </a:r>
          <a:r>
            <a:rPr lang="en-SG" sz="2100" kern="1200" dirty="0" err="1"/>
            <a:t>umumnya</a:t>
          </a:r>
          <a:r>
            <a:rPr lang="en-SG" sz="2100" kern="1200" dirty="0"/>
            <a:t> </a:t>
          </a:r>
          <a:r>
            <a:rPr lang="en-SG" sz="2100" kern="1200" dirty="0" err="1"/>
            <a:t>membutuhkan</a:t>
          </a:r>
          <a:r>
            <a:rPr lang="en-SG" sz="2100" kern="1200" dirty="0"/>
            <a:t> </a:t>
          </a:r>
          <a:r>
            <a:rPr lang="en-SG" sz="2100" kern="1200" dirty="0" err="1"/>
            <a:t>fitur</a:t>
          </a:r>
          <a:r>
            <a:rPr lang="en-SG" sz="2100" kern="1200" dirty="0"/>
            <a:t> </a:t>
          </a:r>
          <a:r>
            <a:rPr lang="en-SG" sz="2100" i="1" kern="1200" dirty="0"/>
            <a:t>touchscreen</a:t>
          </a:r>
          <a:r>
            <a:rPr lang="en-SG" sz="2100" i="0" kern="1200" dirty="0"/>
            <a:t>.</a:t>
          </a:r>
          <a:endParaRPr lang="en-SG" sz="2100" kern="1200" dirty="0"/>
        </a:p>
      </dsp:txBody>
      <dsp:txXfrm>
        <a:off x="5902594" y="448946"/>
        <a:ext cx="2407217" cy="37468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45386-E3BC-4AD0-9844-DA60B7B0785A}">
      <dsp:nvSpPr>
        <dsp:cNvPr id="0" name=""/>
        <dsp:cNvSpPr/>
      </dsp:nvSpPr>
      <dsp:spPr>
        <a:xfrm>
          <a:off x="8524164" y="448946"/>
          <a:ext cx="202444" cy="374681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D52CD-A8AD-4C4F-B7C6-2364A0EAFB9C}">
      <dsp:nvSpPr>
        <dsp:cNvPr id="0" name=""/>
        <dsp:cNvSpPr/>
      </dsp:nvSpPr>
      <dsp:spPr>
        <a:xfrm>
          <a:off x="422985" y="448946"/>
          <a:ext cx="5265256" cy="374681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EB11D-AA24-45EC-8E85-185F83E974FA}">
      <dsp:nvSpPr>
        <dsp:cNvPr id="0" name=""/>
        <dsp:cNvSpPr/>
      </dsp:nvSpPr>
      <dsp:spPr>
        <a:xfrm>
          <a:off x="220540" y="0"/>
          <a:ext cx="5062811" cy="3544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1A087-201B-4E5F-B18A-3783802A7A2B}">
      <dsp:nvSpPr>
        <dsp:cNvPr id="0" name=""/>
        <dsp:cNvSpPr/>
      </dsp:nvSpPr>
      <dsp:spPr>
        <a:xfrm>
          <a:off x="628832" y="3545418"/>
          <a:ext cx="4856965" cy="44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80010" rIns="21336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Teleconference</a:t>
          </a:r>
        </a:p>
      </dsp:txBody>
      <dsp:txXfrm>
        <a:off x="628832" y="3545418"/>
        <a:ext cx="4856965" cy="444750"/>
      </dsp:txXfrm>
    </dsp:sp>
    <dsp:sp modelId="{A0EAB3C1-1D8C-41E2-B24F-C1288EA180E7}">
      <dsp:nvSpPr>
        <dsp:cNvPr id="0" name=""/>
        <dsp:cNvSpPr/>
      </dsp:nvSpPr>
      <dsp:spPr>
        <a:xfrm>
          <a:off x="5902594" y="448946"/>
          <a:ext cx="2407217" cy="374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 err="1"/>
            <a:t>Menjadi</a:t>
          </a:r>
          <a:r>
            <a:rPr lang="en-SG" sz="2100" kern="1200" dirty="0"/>
            <a:t> </a:t>
          </a:r>
          <a:r>
            <a:rPr lang="en-SG" sz="2100" kern="1200" dirty="0" err="1"/>
            <a:t>sarana</a:t>
          </a:r>
          <a:r>
            <a:rPr lang="en-SG" sz="2100" kern="1200" dirty="0"/>
            <a:t> </a:t>
          </a:r>
          <a:r>
            <a:rPr lang="en-SG" sz="2100" kern="1200" dirty="0" err="1"/>
            <a:t>untuk</a:t>
          </a:r>
          <a:r>
            <a:rPr lang="en-SG" sz="2100" kern="1200" dirty="0"/>
            <a:t> </a:t>
          </a:r>
          <a:r>
            <a:rPr lang="en-SG" sz="2100" kern="1200" dirty="0" err="1"/>
            <a:t>pertemuan</a:t>
          </a:r>
          <a:r>
            <a:rPr lang="en-SG" sz="2100" kern="1200" dirty="0"/>
            <a:t> </a:t>
          </a:r>
          <a:r>
            <a:rPr lang="en-SG" sz="2100" kern="1200" dirty="0" err="1"/>
            <a:t>tatap</a:t>
          </a:r>
          <a:r>
            <a:rPr lang="en-SG" sz="2100" kern="1200" dirty="0"/>
            <a:t> </a:t>
          </a:r>
          <a:r>
            <a:rPr lang="en-SG" sz="2100" kern="1200" dirty="0" err="1"/>
            <a:t>muka</a:t>
          </a:r>
          <a:r>
            <a:rPr lang="en-SG" sz="2100" kern="1200" dirty="0"/>
            <a:t> </a:t>
          </a:r>
          <a:r>
            <a:rPr lang="en-SG" sz="2100" kern="1200" dirty="0" err="1"/>
            <a:t>dan</a:t>
          </a:r>
          <a:r>
            <a:rPr lang="en-SG" sz="2100" kern="1200" dirty="0"/>
            <a:t> </a:t>
          </a:r>
          <a:r>
            <a:rPr lang="en-SG" sz="2100" kern="1200" dirty="0" err="1"/>
            <a:t>komunikasi</a:t>
          </a:r>
          <a:r>
            <a:rPr lang="en-SG" sz="2100" kern="1200" dirty="0"/>
            <a:t> </a:t>
          </a:r>
          <a:r>
            <a:rPr lang="en-SG" sz="2100" kern="1200" dirty="0" err="1"/>
            <a:t>suara</a:t>
          </a:r>
          <a:r>
            <a:rPr lang="en-SG" sz="2100" kern="1200" dirty="0"/>
            <a:t> </a:t>
          </a:r>
          <a:r>
            <a:rPr lang="en-SG" sz="2100" kern="1200" dirty="0" err="1"/>
            <a:t>menggunakan</a:t>
          </a:r>
          <a:r>
            <a:rPr lang="en-SG" sz="2100" kern="1200" dirty="0"/>
            <a:t> </a:t>
          </a:r>
          <a:r>
            <a:rPr lang="en-SG" sz="2100" kern="1200" dirty="0" err="1"/>
            <a:t>kamera</a:t>
          </a:r>
          <a:r>
            <a:rPr lang="en-SG" sz="2100" kern="1200" dirty="0"/>
            <a:t>, </a:t>
          </a:r>
          <a:r>
            <a:rPr lang="en-SG" sz="2100" kern="1200" dirty="0" err="1"/>
            <a:t>layar</a:t>
          </a:r>
          <a:r>
            <a:rPr lang="en-SG" sz="2100" kern="1200" dirty="0"/>
            <a:t>/ monitor, </a:t>
          </a:r>
          <a:r>
            <a:rPr lang="en-SG" sz="2100" kern="1200" dirty="0" err="1"/>
            <a:t>dan</a:t>
          </a:r>
          <a:r>
            <a:rPr lang="en-SG" sz="2100" kern="1200" dirty="0"/>
            <a:t> </a:t>
          </a:r>
          <a:r>
            <a:rPr lang="en-SG" sz="2100" kern="1200" dirty="0" err="1"/>
            <a:t>jaringan</a:t>
          </a:r>
          <a:r>
            <a:rPr lang="en-SG" sz="2100" kern="1200" dirty="0"/>
            <a:t> internet.</a:t>
          </a:r>
        </a:p>
      </dsp:txBody>
      <dsp:txXfrm>
        <a:off x="5902594" y="448946"/>
        <a:ext cx="2407217" cy="37468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6EF82-A1B7-4AC5-9084-8029200F13C4}">
      <dsp:nvSpPr>
        <dsp:cNvPr id="0" name=""/>
        <dsp:cNvSpPr/>
      </dsp:nvSpPr>
      <dsp:spPr>
        <a:xfrm>
          <a:off x="2097881" y="3566397"/>
          <a:ext cx="4212545" cy="0"/>
        </a:xfrm>
        <a:prstGeom prst="line">
          <a:avLst/>
        </a:prstGeom>
        <a:noFill/>
        <a:ln w="57150" cap="rnd" cmpd="sng" algn="ctr">
          <a:solidFill>
            <a:schemeClr val="tx1"/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3D824-5F43-4B06-B6C6-14AA74808B7C}">
      <dsp:nvSpPr>
        <dsp:cNvPr id="0" name=""/>
        <dsp:cNvSpPr/>
      </dsp:nvSpPr>
      <dsp:spPr>
        <a:xfrm>
          <a:off x="2097881" y="2097881"/>
          <a:ext cx="3608355" cy="0"/>
        </a:xfrm>
        <a:prstGeom prst="line">
          <a:avLst/>
        </a:prstGeom>
        <a:noFill/>
        <a:ln w="57150" cap="rnd" cmpd="sng" algn="ctr">
          <a:solidFill>
            <a:schemeClr val="tx1"/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02688-3FF7-4500-933E-DC6E086D1FF1}">
      <dsp:nvSpPr>
        <dsp:cNvPr id="0" name=""/>
        <dsp:cNvSpPr/>
      </dsp:nvSpPr>
      <dsp:spPr>
        <a:xfrm>
          <a:off x="2097881" y="629364"/>
          <a:ext cx="4212545" cy="0"/>
        </a:xfrm>
        <a:prstGeom prst="line">
          <a:avLst/>
        </a:prstGeom>
        <a:noFill/>
        <a:ln w="57150" cap="rnd" cmpd="sng" algn="ctr">
          <a:solidFill>
            <a:schemeClr val="tx1"/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3A832-CF13-4FD4-8B5D-F2AA0FCCE738}">
      <dsp:nvSpPr>
        <dsp:cNvPr id="0" name=""/>
        <dsp:cNvSpPr/>
      </dsp:nvSpPr>
      <dsp:spPr>
        <a:xfrm>
          <a:off x="0" y="0"/>
          <a:ext cx="4195762" cy="41957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9E0D-CFEF-4238-9A15-F05838F1671C}">
      <dsp:nvSpPr>
        <dsp:cNvPr id="0" name=""/>
        <dsp:cNvSpPr/>
      </dsp:nvSpPr>
      <dsp:spPr>
        <a:xfrm>
          <a:off x="459399" y="762224"/>
          <a:ext cx="2685287" cy="1384601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500" i="0" kern="1200" dirty="0">
              <a:solidFill>
                <a:srgbClr val="FFFF00"/>
              </a:solidFill>
            </a:rPr>
            <a:t>computer</a:t>
          </a:r>
        </a:p>
      </dsp:txBody>
      <dsp:txXfrm>
        <a:off x="459399" y="762224"/>
        <a:ext cx="2685287" cy="1384601"/>
      </dsp:txXfrm>
    </dsp:sp>
    <dsp:sp modelId="{4D3A4A47-DAD3-4462-B727-FE71618DBAFD}">
      <dsp:nvSpPr>
        <dsp:cNvPr id="0" name=""/>
        <dsp:cNvSpPr/>
      </dsp:nvSpPr>
      <dsp:spPr>
        <a:xfrm>
          <a:off x="5681061" y="0"/>
          <a:ext cx="1258728" cy="12587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6F35F-D023-42CA-BEBA-78967A243FC4}">
      <dsp:nvSpPr>
        <dsp:cNvPr id="0" name=""/>
        <dsp:cNvSpPr/>
      </dsp:nvSpPr>
      <dsp:spPr>
        <a:xfrm>
          <a:off x="6939790" y="0"/>
          <a:ext cx="1894445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i="0" kern="1200" dirty="0"/>
            <a:t>speaker</a:t>
          </a:r>
        </a:p>
      </dsp:txBody>
      <dsp:txXfrm>
        <a:off x="6939790" y="0"/>
        <a:ext cx="1894445" cy="1258728"/>
      </dsp:txXfrm>
    </dsp:sp>
    <dsp:sp modelId="{7874FD26-E482-4FFA-939A-3FE54006AD2C}">
      <dsp:nvSpPr>
        <dsp:cNvPr id="0" name=""/>
        <dsp:cNvSpPr/>
      </dsp:nvSpPr>
      <dsp:spPr>
        <a:xfrm>
          <a:off x="5076872" y="1468516"/>
          <a:ext cx="1258728" cy="12587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1A9AF-B505-4269-8B64-25664F15EB2C}">
      <dsp:nvSpPr>
        <dsp:cNvPr id="0" name=""/>
        <dsp:cNvSpPr/>
      </dsp:nvSpPr>
      <dsp:spPr>
        <a:xfrm>
          <a:off x="6335600" y="1468516"/>
          <a:ext cx="1509801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i="1" kern="1200" dirty="0"/>
            <a:t>Sound card</a:t>
          </a:r>
        </a:p>
      </dsp:txBody>
      <dsp:txXfrm>
        <a:off x="6335600" y="1468516"/>
        <a:ext cx="1509801" cy="1258728"/>
      </dsp:txXfrm>
    </dsp:sp>
    <dsp:sp modelId="{8EE471CD-55D8-4D53-B75D-DC57E08A77D0}">
      <dsp:nvSpPr>
        <dsp:cNvPr id="0" name=""/>
        <dsp:cNvSpPr/>
      </dsp:nvSpPr>
      <dsp:spPr>
        <a:xfrm>
          <a:off x="5681061" y="2937033"/>
          <a:ext cx="1258728" cy="12587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D0078-C9E1-4661-921D-A262E9F8BC9C}">
      <dsp:nvSpPr>
        <dsp:cNvPr id="0" name=""/>
        <dsp:cNvSpPr/>
      </dsp:nvSpPr>
      <dsp:spPr>
        <a:xfrm>
          <a:off x="6939790" y="2937033"/>
          <a:ext cx="2007359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0" rIns="12192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i="0" kern="1200" dirty="0" err="1"/>
            <a:t>mikrofon</a:t>
          </a:r>
          <a:endParaRPr lang="en-SG" sz="3200" i="0" kern="1200" dirty="0"/>
        </a:p>
      </dsp:txBody>
      <dsp:txXfrm>
        <a:off x="6939790" y="2937033"/>
        <a:ext cx="2007359" cy="1258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0.56828</cdr:x>
      <cdr:y>0.12827</cdr:y>
    </cdr:from>
    <cdr:to>
      <cdr:x>0.76652</cdr:x>
      <cdr:y>0.29551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521123" y="512939"/>
          <a:ext cx="1228298" cy="6687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SG" sz="2000" b="1" dirty="0">
              <a:solidFill>
                <a:srgbClr val="FFFF00"/>
              </a:solidFill>
            </a:rPr>
            <a:t>20%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0.59179</cdr:x>
      <cdr:y>0.15494</cdr:y>
    </cdr:from>
    <cdr:to>
      <cdr:x>0.78825</cdr:x>
      <cdr:y>0.33187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699840" y="585638"/>
          <a:ext cx="1228298" cy="6687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SG" sz="2400" b="1" dirty="0">
              <a:solidFill>
                <a:srgbClr val="FFFF00"/>
              </a:solidFill>
            </a:rPr>
            <a:t>30%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0.58502</cdr:x>
      <cdr:y>0.32054</cdr:y>
    </cdr:from>
    <cdr:to>
      <cdr:x>0.76721</cdr:x>
      <cdr:y>0.49216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944204" y="1249072"/>
          <a:ext cx="1228298" cy="6687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SG" sz="3200" b="1" dirty="0">
              <a:solidFill>
                <a:srgbClr val="FFFF00"/>
              </a:solidFill>
            </a:rPr>
            <a:t>50%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0.57372</cdr:x>
      <cdr:y>0.37063</cdr:y>
    </cdr:from>
    <cdr:to>
      <cdr:x>0.72155</cdr:x>
      <cdr:y>0.4895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132455" y="1834697"/>
          <a:ext cx="1064773" cy="5884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SG" sz="3200" b="1" dirty="0">
              <a:solidFill>
                <a:srgbClr val="FFFF00"/>
              </a:solidFill>
            </a:rPr>
            <a:t>60%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64D51-A08C-459C-BEB7-67CC556CC9D9}" type="datetimeFigureOut">
              <a:rPr lang="en-SG" smtClean="0"/>
              <a:t>22/6/2020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07C24-8216-4F79-A926-838BDFAAA87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365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1954-5436-4AA6-A674-048C179BB1E1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E954-99D1-4AD9-A0DD-5B21527EA7C1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06CCC-0C7A-4448-B3E5-634C4C505DC3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3AF0-1B0D-4F25-BBCE-EB1D5C021C37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6682A-F516-4767-8630-C08F3BB6587B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C425-3989-45FA-8109-BBE6208CDF3E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22D4-6F58-4EBD-AA0B-9649CFF85D0E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89233-7CC1-42D7-B8D3-EFC48D1E1B28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56F60-AD3D-40F8-9B2A-AB651B95D905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19EB5-870F-48EE-85A6-5602A566BD51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FE99-10D0-4ADB-9D5A-9D0DEBB968BA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CAC0-944A-40E2-AC0F-FE1969858F28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8EA-737D-470B-BE55-05D2E586FD14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D8FB7-78E0-48FE-A129-9DA3DDA4DAFF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FBA2-E799-4DDE-B0B1-DCBCA88D8697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66C2-1229-4406-ADE2-CBFF899BDE52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43C19-A508-481B-9D0E-548B0CA382E0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A4A6D2F-30B7-4BBF-A5A7-CB93ADA7E750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34.gif"/><Relationship Id="rId18" Type="http://schemas.openxmlformats.org/officeDocument/2006/relationships/image" Target="../media/image41.gif"/><Relationship Id="rId3" Type="http://schemas.microsoft.com/office/2007/relationships/media" Target="../media/media3.mp3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11.xml"/><Relationship Id="rId17" Type="http://schemas.openxmlformats.org/officeDocument/2006/relationships/image" Target="../media/image40.jpg"/><Relationship Id="rId2" Type="http://schemas.openxmlformats.org/officeDocument/2006/relationships/audio" Target="../media/media2.mp3"/><Relationship Id="rId16" Type="http://schemas.openxmlformats.org/officeDocument/2006/relationships/image" Target="../media/image39.jp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diagramColors" Target="../diagrams/colors11.xml"/><Relationship Id="rId5" Type="http://schemas.microsoft.com/office/2007/relationships/media" Target="../media/media4.mp3"/><Relationship Id="rId15" Type="http://schemas.openxmlformats.org/officeDocument/2006/relationships/image" Target="../media/image38.jpg"/><Relationship Id="rId10" Type="http://schemas.openxmlformats.org/officeDocument/2006/relationships/diagramQuickStyle" Target="../diagrams/quickStyle11.xml"/><Relationship Id="rId4" Type="http://schemas.openxmlformats.org/officeDocument/2006/relationships/audio" Target="../media/media3.mp3"/><Relationship Id="rId9" Type="http://schemas.openxmlformats.org/officeDocument/2006/relationships/diagramLayout" Target="../diagrams/layout11.xml"/><Relationship Id="rId1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ecturer.ukdw.ac.id/anton/download/multimedia2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501" y="4080681"/>
            <a:ext cx="11477768" cy="696700"/>
          </a:xfrm>
        </p:spPr>
        <p:txBody>
          <a:bodyPr/>
          <a:lstStyle/>
          <a:p>
            <a:r>
              <a:rPr lang="en-SG" sz="4400" b="1" dirty="0"/>
              <a:t>MULTIMEDIA</a:t>
            </a:r>
            <a:endParaRPr lang="en-SG" sz="44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289" y="3671893"/>
            <a:ext cx="8825658" cy="490656"/>
          </a:xfrm>
        </p:spPr>
        <p:txBody>
          <a:bodyPr/>
          <a:lstStyle/>
          <a:p>
            <a:r>
              <a:rPr lang="en-SG" dirty="0"/>
              <a:t>MATERI </a:t>
            </a:r>
            <a:r>
              <a:rPr lang="en-SG" dirty="0" err="1"/>
              <a:t>iX</a:t>
            </a:r>
            <a:r>
              <a:rPr lang="en-SG" dirty="0"/>
              <a:t> - </a:t>
            </a:r>
            <a:r>
              <a:rPr lang="en-SG" dirty="0" err="1"/>
              <a:t>Pengantar</a:t>
            </a:r>
            <a:r>
              <a:rPr lang="en-SG" dirty="0"/>
              <a:t> </a:t>
            </a:r>
            <a:r>
              <a:rPr lang="en-SG" dirty="0" err="1"/>
              <a:t>teknologi</a:t>
            </a:r>
            <a:r>
              <a:rPr lang="en-SG" dirty="0"/>
              <a:t> </a:t>
            </a:r>
            <a:r>
              <a:rPr lang="en-SG" dirty="0" err="1"/>
              <a:t>informasi</a:t>
            </a:r>
            <a:r>
              <a:rPr lang="en-SG" dirty="0"/>
              <a:t> </a:t>
            </a:r>
          </a:p>
          <a:p>
            <a:endParaRPr lang="en-SG" dirty="0"/>
          </a:p>
        </p:txBody>
      </p:sp>
      <p:sp>
        <p:nvSpPr>
          <p:cNvPr id="4" name="Rectangle 3"/>
          <p:cNvSpPr/>
          <p:nvPr/>
        </p:nvSpPr>
        <p:spPr>
          <a:xfrm>
            <a:off x="673289" y="47026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Teknik </a:t>
            </a:r>
            <a:r>
              <a:rPr lang="en-SG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Informatika</a:t>
            </a:r>
            <a:r>
              <a:rPr lang="en-S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– </a:t>
            </a:r>
            <a:r>
              <a:rPr lang="en-SG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Universitas</a:t>
            </a:r>
            <a:r>
              <a:rPr lang="en-S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SG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Halu</a:t>
            </a:r>
            <a:r>
              <a:rPr lang="en-S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Oleo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109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6" y="959155"/>
            <a:ext cx="9404723" cy="707342"/>
          </a:xfrm>
        </p:spPr>
        <p:txBody>
          <a:bodyPr/>
          <a:lstStyle/>
          <a:p>
            <a:r>
              <a:rPr lang="en-SG" sz="3200" dirty="0" err="1"/>
              <a:t>Pengertian</a:t>
            </a:r>
            <a:r>
              <a:rPr lang="en-SG" sz="3200" dirty="0"/>
              <a:t> multimedia </a:t>
            </a:r>
            <a:r>
              <a:rPr lang="en-SG" sz="3200" dirty="0" err="1"/>
              <a:t>secara</a:t>
            </a:r>
            <a:r>
              <a:rPr lang="en-SG" sz="3200" dirty="0"/>
              <a:t> </a:t>
            </a:r>
            <a:r>
              <a:rPr lang="en-SG" sz="3200" dirty="0" err="1"/>
              <a:t>terminologi</a:t>
            </a:r>
            <a:endParaRPr lang="en-SG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383138"/>
              </p:ext>
            </p:extLst>
          </p:nvPr>
        </p:nvGraphicFramePr>
        <p:xfrm>
          <a:off x="109182" y="2052638"/>
          <a:ext cx="11832609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FB406B-DF5E-4C5B-9D05-4C56DB52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80FB406B-DF5E-4C5B-9D05-4C56DB5221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80FB406B-DF5E-4C5B-9D05-4C56DB5221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E37C39-D1CE-4475-A9CF-A7F92662B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EEE37C39-D1CE-4475-A9CF-A7F92662B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EEE37C39-D1CE-4475-A9CF-A7F92662BC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DC69E1-9FF3-4F4E-9309-42CEEFB021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8FDC69E1-9FF3-4F4E-9309-42CEEFB021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8FDC69E1-9FF3-4F4E-9309-42CEEFB021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5E87C5-81A8-4134-BB08-2A2490130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D35E87C5-81A8-4134-BB08-2A2490130F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>
                                            <p:graphicEl>
                                              <a:dgm id="{D35E87C5-81A8-4134-BB08-2A2490130F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C2BEF88-B739-4994-B25F-7691526D8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CC2BEF88-B739-4994-B25F-7691526D8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CC2BEF88-B739-4994-B25F-7691526D8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A92623-383B-4934-9E10-A6076854A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7FA92623-383B-4934-9E10-A6076854A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7FA92623-383B-4934-9E10-A6076854A5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8214D8-532C-4937-BCFF-DD01B5F0C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C78214D8-532C-4937-BCFF-DD01B5F0C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C78214D8-532C-4937-BCFF-DD01B5F0C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ED119F-32E0-4AB4-A88A-D76597EBF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43ED119F-32E0-4AB4-A88A-D76597EBF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43ED119F-32E0-4AB4-A88A-D76597EBFB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1D43F3-0B11-4032-8683-4893519F9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D21D43F3-0B11-4032-8683-4893519F9F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D21D43F3-0B11-4032-8683-4893519F9F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769E6A7-BE6D-4B24-ACF6-386E8BCC8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9769E6A7-BE6D-4B24-ACF6-386E8BCC8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">
                                            <p:graphicEl>
                                              <a:dgm id="{9769E6A7-BE6D-4B24-ACF6-386E8BCC8C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65E0DA-ABD0-4F64-89F5-2DB58F176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2465E0DA-ABD0-4F64-89F5-2DB58F176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2465E0DA-ABD0-4F64-89F5-2DB58F176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164A15-2407-43F9-9D62-8D7C323E46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E2164A15-2407-43F9-9D62-8D7C323E46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">
                                            <p:graphicEl>
                                              <a:dgm id="{E2164A15-2407-43F9-9D62-8D7C323E46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C16962-C2E2-45EA-8613-D59B646D2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">
                                            <p:graphicEl>
                                              <a:dgm id="{64C16962-C2E2-45EA-8613-D59B646D2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64C16962-C2E2-45EA-8613-D59B646D21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31193" y="1617662"/>
            <a:ext cx="8641101" cy="1889813"/>
            <a:chOff x="673969" y="1314480"/>
            <a:chExt cx="6374608" cy="165662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" name="Rectangle 51"/>
            <p:cNvSpPr/>
            <p:nvPr/>
          </p:nvSpPr>
          <p:spPr>
            <a:xfrm>
              <a:off x="673969" y="1458113"/>
              <a:ext cx="6374608" cy="1512993"/>
            </a:xfrm>
            <a:custGeom>
              <a:avLst/>
              <a:gdLst>
                <a:gd name="connsiteX0" fmla="*/ 0 w 7358082"/>
                <a:gd name="connsiteY0" fmla="*/ 0 h 1500198"/>
                <a:gd name="connsiteX1" fmla="*/ 7358082 w 7358082"/>
                <a:gd name="connsiteY1" fmla="*/ 0 h 1500198"/>
                <a:gd name="connsiteX2" fmla="*/ 7358082 w 7358082"/>
                <a:gd name="connsiteY2" fmla="*/ 1500198 h 1500198"/>
                <a:gd name="connsiteX3" fmla="*/ 0 w 7358082"/>
                <a:gd name="connsiteY3" fmla="*/ 1500198 h 1500198"/>
                <a:gd name="connsiteX4" fmla="*/ 0 w 7358082"/>
                <a:gd name="connsiteY4" fmla="*/ 0 h 1500198"/>
                <a:gd name="connsiteX0" fmla="*/ 219456 w 7577538"/>
                <a:gd name="connsiteY0" fmla="*/ 0 h 1500198"/>
                <a:gd name="connsiteX1" fmla="*/ 7577538 w 7577538"/>
                <a:gd name="connsiteY1" fmla="*/ 0 h 1500198"/>
                <a:gd name="connsiteX2" fmla="*/ 7577538 w 7577538"/>
                <a:gd name="connsiteY2" fmla="*/ 1500198 h 1500198"/>
                <a:gd name="connsiteX3" fmla="*/ 0 w 7577538"/>
                <a:gd name="connsiteY3" fmla="*/ 1500198 h 1500198"/>
                <a:gd name="connsiteX4" fmla="*/ 219456 w 7577538"/>
                <a:gd name="connsiteY4" fmla="*/ 0 h 1500198"/>
                <a:gd name="connsiteX0" fmla="*/ 219456 w 7577538"/>
                <a:gd name="connsiteY0" fmla="*/ 0 h 1500198"/>
                <a:gd name="connsiteX1" fmla="*/ 7577538 w 7577538"/>
                <a:gd name="connsiteY1" fmla="*/ 0 h 1500198"/>
                <a:gd name="connsiteX2" fmla="*/ 7565346 w 7577538"/>
                <a:gd name="connsiteY2" fmla="*/ 1329510 h 1500198"/>
                <a:gd name="connsiteX3" fmla="*/ 0 w 7577538"/>
                <a:gd name="connsiteY3" fmla="*/ 1500198 h 1500198"/>
                <a:gd name="connsiteX4" fmla="*/ 219456 w 7577538"/>
                <a:gd name="connsiteY4" fmla="*/ 0 h 1500198"/>
                <a:gd name="connsiteX0" fmla="*/ 219456 w 7675074"/>
                <a:gd name="connsiteY0" fmla="*/ 0 h 1500198"/>
                <a:gd name="connsiteX1" fmla="*/ 7577538 w 7675074"/>
                <a:gd name="connsiteY1" fmla="*/ 0 h 1500198"/>
                <a:gd name="connsiteX2" fmla="*/ 7675074 w 7675074"/>
                <a:gd name="connsiteY2" fmla="*/ 1378278 h 1500198"/>
                <a:gd name="connsiteX3" fmla="*/ 0 w 7675074"/>
                <a:gd name="connsiteY3" fmla="*/ 1500198 h 1500198"/>
                <a:gd name="connsiteX4" fmla="*/ 219456 w 7675074"/>
                <a:gd name="connsiteY4" fmla="*/ 0 h 1500198"/>
                <a:gd name="connsiteX0" fmla="*/ 219456 w 7675074"/>
                <a:gd name="connsiteY0" fmla="*/ 85344 h 1585542"/>
                <a:gd name="connsiteX1" fmla="*/ 7565346 w 7675074"/>
                <a:gd name="connsiteY1" fmla="*/ 0 h 1585542"/>
                <a:gd name="connsiteX2" fmla="*/ 7675074 w 7675074"/>
                <a:gd name="connsiteY2" fmla="*/ 1463622 h 1585542"/>
                <a:gd name="connsiteX3" fmla="*/ 0 w 7675074"/>
                <a:gd name="connsiteY3" fmla="*/ 1585542 h 1585542"/>
                <a:gd name="connsiteX4" fmla="*/ 219456 w 7675074"/>
                <a:gd name="connsiteY4" fmla="*/ 85344 h 158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5074" h="1585542">
                  <a:moveTo>
                    <a:pt x="219456" y="85344"/>
                  </a:moveTo>
                  <a:lnTo>
                    <a:pt x="7565346" y="0"/>
                  </a:lnTo>
                  <a:lnTo>
                    <a:pt x="7675074" y="1463622"/>
                  </a:lnTo>
                  <a:lnTo>
                    <a:pt x="0" y="1585542"/>
                  </a:lnTo>
                  <a:lnTo>
                    <a:pt x="219456" y="85344"/>
                  </a:ln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Arti</a:t>
              </a:r>
              <a:r>
                <a:rPr lang="en-SG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kata : “</a:t>
              </a:r>
              <a:r>
                <a:rPr lang="en-SG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melibatkan</a:t>
              </a:r>
              <a:r>
                <a:rPr lang="en-SG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SG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berbagai</a:t>
              </a:r>
              <a:r>
                <a:rPr lang="en-SG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media”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73969" y="1314480"/>
              <a:ext cx="427948" cy="522581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08551" y="900752"/>
            <a:ext cx="4679359" cy="1014980"/>
            <a:chOff x="1979712" y="623635"/>
            <a:chExt cx="5184576" cy="95528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979712" y="642918"/>
              <a:ext cx="1488" cy="9360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164288" y="623635"/>
              <a:ext cx="0" cy="91338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269211" y="3859618"/>
            <a:ext cx="9307804" cy="2036207"/>
            <a:chOff x="673969" y="1214830"/>
            <a:chExt cx="6420808" cy="175627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3" name="Rectangle 51"/>
            <p:cNvSpPr/>
            <p:nvPr/>
          </p:nvSpPr>
          <p:spPr>
            <a:xfrm>
              <a:off x="673969" y="1458113"/>
              <a:ext cx="6374608" cy="1512993"/>
            </a:xfrm>
            <a:custGeom>
              <a:avLst/>
              <a:gdLst>
                <a:gd name="connsiteX0" fmla="*/ 0 w 7358082"/>
                <a:gd name="connsiteY0" fmla="*/ 0 h 1500198"/>
                <a:gd name="connsiteX1" fmla="*/ 7358082 w 7358082"/>
                <a:gd name="connsiteY1" fmla="*/ 0 h 1500198"/>
                <a:gd name="connsiteX2" fmla="*/ 7358082 w 7358082"/>
                <a:gd name="connsiteY2" fmla="*/ 1500198 h 1500198"/>
                <a:gd name="connsiteX3" fmla="*/ 0 w 7358082"/>
                <a:gd name="connsiteY3" fmla="*/ 1500198 h 1500198"/>
                <a:gd name="connsiteX4" fmla="*/ 0 w 7358082"/>
                <a:gd name="connsiteY4" fmla="*/ 0 h 1500198"/>
                <a:gd name="connsiteX0" fmla="*/ 219456 w 7577538"/>
                <a:gd name="connsiteY0" fmla="*/ 0 h 1500198"/>
                <a:gd name="connsiteX1" fmla="*/ 7577538 w 7577538"/>
                <a:gd name="connsiteY1" fmla="*/ 0 h 1500198"/>
                <a:gd name="connsiteX2" fmla="*/ 7577538 w 7577538"/>
                <a:gd name="connsiteY2" fmla="*/ 1500198 h 1500198"/>
                <a:gd name="connsiteX3" fmla="*/ 0 w 7577538"/>
                <a:gd name="connsiteY3" fmla="*/ 1500198 h 1500198"/>
                <a:gd name="connsiteX4" fmla="*/ 219456 w 7577538"/>
                <a:gd name="connsiteY4" fmla="*/ 0 h 1500198"/>
                <a:gd name="connsiteX0" fmla="*/ 219456 w 7577538"/>
                <a:gd name="connsiteY0" fmla="*/ 0 h 1500198"/>
                <a:gd name="connsiteX1" fmla="*/ 7577538 w 7577538"/>
                <a:gd name="connsiteY1" fmla="*/ 0 h 1500198"/>
                <a:gd name="connsiteX2" fmla="*/ 7565346 w 7577538"/>
                <a:gd name="connsiteY2" fmla="*/ 1329510 h 1500198"/>
                <a:gd name="connsiteX3" fmla="*/ 0 w 7577538"/>
                <a:gd name="connsiteY3" fmla="*/ 1500198 h 1500198"/>
                <a:gd name="connsiteX4" fmla="*/ 219456 w 7577538"/>
                <a:gd name="connsiteY4" fmla="*/ 0 h 1500198"/>
                <a:gd name="connsiteX0" fmla="*/ 219456 w 7675074"/>
                <a:gd name="connsiteY0" fmla="*/ 0 h 1500198"/>
                <a:gd name="connsiteX1" fmla="*/ 7577538 w 7675074"/>
                <a:gd name="connsiteY1" fmla="*/ 0 h 1500198"/>
                <a:gd name="connsiteX2" fmla="*/ 7675074 w 7675074"/>
                <a:gd name="connsiteY2" fmla="*/ 1378278 h 1500198"/>
                <a:gd name="connsiteX3" fmla="*/ 0 w 7675074"/>
                <a:gd name="connsiteY3" fmla="*/ 1500198 h 1500198"/>
                <a:gd name="connsiteX4" fmla="*/ 219456 w 7675074"/>
                <a:gd name="connsiteY4" fmla="*/ 0 h 1500198"/>
                <a:gd name="connsiteX0" fmla="*/ 219456 w 7675074"/>
                <a:gd name="connsiteY0" fmla="*/ 85344 h 1585542"/>
                <a:gd name="connsiteX1" fmla="*/ 7565346 w 7675074"/>
                <a:gd name="connsiteY1" fmla="*/ 0 h 1585542"/>
                <a:gd name="connsiteX2" fmla="*/ 7675074 w 7675074"/>
                <a:gd name="connsiteY2" fmla="*/ 1463622 h 1585542"/>
                <a:gd name="connsiteX3" fmla="*/ 0 w 7675074"/>
                <a:gd name="connsiteY3" fmla="*/ 1585542 h 1585542"/>
                <a:gd name="connsiteX4" fmla="*/ 219456 w 7675074"/>
                <a:gd name="connsiteY4" fmla="*/ 85344 h 158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5074" h="1585542">
                  <a:moveTo>
                    <a:pt x="219456" y="85344"/>
                  </a:moveTo>
                  <a:lnTo>
                    <a:pt x="7565346" y="0"/>
                  </a:lnTo>
                  <a:lnTo>
                    <a:pt x="7675074" y="1463622"/>
                  </a:lnTo>
                  <a:lnTo>
                    <a:pt x="0" y="1585542"/>
                  </a:lnTo>
                  <a:lnTo>
                    <a:pt x="219456" y="85344"/>
                  </a:ln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2400" dirty="0" err="1"/>
                <a:t>penggunaan</a:t>
              </a:r>
              <a:r>
                <a:rPr lang="en-SG" sz="2400" dirty="0"/>
                <a:t> </a:t>
              </a:r>
              <a:r>
                <a:rPr lang="en-SG" sz="2400" dirty="0" err="1"/>
                <a:t>beberapa</a:t>
              </a:r>
              <a:r>
                <a:rPr lang="en-SG" sz="2400" dirty="0"/>
                <a:t> media yang</a:t>
              </a:r>
            </a:p>
            <a:p>
              <a:pPr algn="ctr"/>
              <a:r>
                <a:rPr lang="sv-SE" sz="2400" dirty="0"/>
                <a:t>Berbeda (</a:t>
              </a:r>
              <a:r>
                <a:rPr lang="en-SG" sz="2400" dirty="0"/>
                <a:t>text, audio, </a:t>
              </a:r>
              <a:r>
                <a:rPr lang="en-SG" sz="2400" dirty="0" err="1"/>
                <a:t>grafik</a:t>
              </a:r>
              <a:r>
                <a:rPr lang="en-SG" sz="2400" dirty="0"/>
                <a:t>, </a:t>
              </a:r>
              <a:r>
                <a:rPr lang="en-SG" sz="2400" dirty="0" err="1"/>
                <a:t>animasi</a:t>
              </a:r>
              <a:r>
                <a:rPr lang="en-SG" sz="2400" dirty="0"/>
                <a:t>, </a:t>
              </a:r>
              <a:r>
                <a:rPr lang="en-SG" sz="2400" dirty="0" err="1"/>
                <a:t>dan</a:t>
              </a:r>
              <a:r>
                <a:rPr lang="en-SG" sz="2400" dirty="0"/>
                <a:t> video)</a:t>
              </a:r>
              <a:r>
                <a:rPr lang="sv-SE" sz="2400" dirty="0"/>
                <a:t> untuk menggabungkan dan menyampaikan informasi yang interaktif</a:t>
              </a:r>
              <a:r>
                <a:rPr lang="en-SG" sz="2400" dirty="0"/>
                <a:t>.</a:t>
              </a:r>
              <a:endParaRPr lang="en-S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666829" y="1214830"/>
              <a:ext cx="427948" cy="56980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id-ID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61236" y="3323133"/>
            <a:ext cx="3975328" cy="959573"/>
            <a:chOff x="2699792" y="2707422"/>
            <a:chExt cx="3975328" cy="37046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99792" y="2743420"/>
              <a:ext cx="0" cy="30307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661720" y="2707422"/>
              <a:ext cx="13400" cy="370466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483634" y="10524"/>
            <a:ext cx="7053542" cy="944817"/>
          </a:xfr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SG" sz="5400" dirty="0"/>
              <a:t>MULTIMEDIA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0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201" y="531545"/>
            <a:ext cx="9404723" cy="916255"/>
          </a:xfrm>
        </p:spPr>
        <p:txBody>
          <a:bodyPr/>
          <a:lstStyle/>
          <a:p>
            <a:r>
              <a:rPr lang="en-SG" sz="4400" dirty="0" err="1"/>
              <a:t>Contoh</a:t>
            </a:r>
            <a:r>
              <a:rPr lang="en-SG" sz="4400" dirty="0"/>
              <a:t> </a:t>
            </a:r>
            <a:r>
              <a:rPr lang="en-SG" sz="4400" dirty="0" err="1"/>
              <a:t>Pemanfaatan</a:t>
            </a:r>
            <a:r>
              <a:rPr lang="en-SG" sz="4400" dirty="0"/>
              <a:t> Multimedia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688994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80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201" y="531545"/>
            <a:ext cx="9404723" cy="916255"/>
          </a:xfrm>
        </p:spPr>
        <p:txBody>
          <a:bodyPr/>
          <a:lstStyle/>
          <a:p>
            <a:r>
              <a:rPr lang="en-SG" sz="4400" dirty="0" err="1"/>
              <a:t>Contoh</a:t>
            </a:r>
            <a:r>
              <a:rPr lang="en-SG" sz="4400" dirty="0"/>
              <a:t> </a:t>
            </a:r>
            <a:r>
              <a:rPr lang="en-SG" sz="4400" dirty="0" err="1"/>
              <a:t>Pemanfaatan</a:t>
            </a:r>
            <a:r>
              <a:rPr lang="en-SG" sz="4400" dirty="0"/>
              <a:t> Multimedia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805996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713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353777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44600" y="531813"/>
            <a:ext cx="9405938" cy="1400175"/>
          </a:xfrm>
        </p:spPr>
        <p:txBody>
          <a:bodyPr/>
          <a:lstStyle/>
          <a:p>
            <a:r>
              <a:rPr lang="en-SG" sz="4400" dirty="0" err="1"/>
              <a:t>Contoh</a:t>
            </a:r>
            <a:r>
              <a:rPr lang="en-SG" sz="4400" dirty="0"/>
              <a:t> </a:t>
            </a:r>
            <a:r>
              <a:rPr lang="en-SG" sz="4400" dirty="0" err="1"/>
              <a:t>Pemanfaatan</a:t>
            </a:r>
            <a:r>
              <a:rPr lang="en-SG" sz="4400" dirty="0"/>
              <a:t> Multimedia</a:t>
            </a:r>
          </a:p>
        </p:txBody>
      </p:sp>
    </p:spTree>
    <p:extLst>
      <p:ext uri="{BB962C8B-B14F-4D97-AF65-F5344CB8AC3E}">
        <p14:creationId xmlns:p14="http://schemas.microsoft.com/office/powerpoint/2010/main" val="93067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708593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44600" y="531813"/>
            <a:ext cx="9405938" cy="1400175"/>
          </a:xfrm>
        </p:spPr>
        <p:txBody>
          <a:bodyPr/>
          <a:lstStyle/>
          <a:p>
            <a:r>
              <a:rPr lang="en-SG" sz="4400" dirty="0" err="1"/>
              <a:t>Contoh</a:t>
            </a:r>
            <a:r>
              <a:rPr lang="en-SG" sz="4400" dirty="0"/>
              <a:t> </a:t>
            </a:r>
            <a:r>
              <a:rPr lang="en-SG" sz="4400" dirty="0" err="1"/>
              <a:t>Pemanfaatan</a:t>
            </a:r>
            <a:r>
              <a:rPr lang="en-SG" sz="4400" dirty="0"/>
              <a:t> Multimedia</a:t>
            </a:r>
          </a:p>
        </p:txBody>
      </p:sp>
    </p:spTree>
    <p:extLst>
      <p:ext uri="{BB962C8B-B14F-4D97-AF65-F5344CB8AC3E}">
        <p14:creationId xmlns:p14="http://schemas.microsoft.com/office/powerpoint/2010/main" val="23794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112522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44600" y="531813"/>
            <a:ext cx="9405938" cy="1400175"/>
          </a:xfrm>
        </p:spPr>
        <p:txBody>
          <a:bodyPr/>
          <a:lstStyle/>
          <a:p>
            <a:r>
              <a:rPr lang="en-SG" sz="4400" dirty="0" err="1"/>
              <a:t>Contoh</a:t>
            </a:r>
            <a:r>
              <a:rPr lang="en-SG" sz="4400" dirty="0"/>
              <a:t> </a:t>
            </a:r>
            <a:r>
              <a:rPr lang="en-SG" sz="4400" dirty="0" err="1"/>
              <a:t>Pemanfaatan</a:t>
            </a:r>
            <a:r>
              <a:rPr lang="en-SG" sz="4400" dirty="0"/>
              <a:t> Multimedia</a:t>
            </a:r>
          </a:p>
        </p:txBody>
      </p:sp>
    </p:spTree>
    <p:extLst>
      <p:ext uri="{BB962C8B-B14F-4D97-AF65-F5344CB8AC3E}">
        <p14:creationId xmlns:p14="http://schemas.microsoft.com/office/powerpoint/2010/main" val="293091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583833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44600" y="531813"/>
            <a:ext cx="9405938" cy="1400175"/>
          </a:xfrm>
        </p:spPr>
        <p:txBody>
          <a:bodyPr/>
          <a:lstStyle/>
          <a:p>
            <a:r>
              <a:rPr lang="en-SG" sz="4400" dirty="0" err="1"/>
              <a:t>Contoh</a:t>
            </a:r>
            <a:r>
              <a:rPr lang="en-SG" sz="4400" dirty="0"/>
              <a:t> </a:t>
            </a:r>
            <a:r>
              <a:rPr lang="en-SG" sz="4400" dirty="0" err="1"/>
              <a:t>Pemanfaatan</a:t>
            </a:r>
            <a:r>
              <a:rPr lang="en-SG" sz="4400" dirty="0"/>
              <a:t> Multimedia</a:t>
            </a:r>
          </a:p>
        </p:txBody>
      </p:sp>
    </p:spTree>
    <p:extLst>
      <p:ext uri="{BB962C8B-B14F-4D97-AF65-F5344CB8AC3E}">
        <p14:creationId xmlns:p14="http://schemas.microsoft.com/office/powerpoint/2010/main" val="7892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215592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44600" y="531813"/>
            <a:ext cx="9405938" cy="1400175"/>
          </a:xfrm>
        </p:spPr>
        <p:txBody>
          <a:bodyPr/>
          <a:lstStyle/>
          <a:p>
            <a:r>
              <a:rPr lang="en-SG" sz="4400" dirty="0" err="1"/>
              <a:t>Contoh</a:t>
            </a:r>
            <a:r>
              <a:rPr lang="en-SG" sz="4400" dirty="0"/>
              <a:t> </a:t>
            </a:r>
            <a:r>
              <a:rPr lang="en-SG" sz="4400" dirty="0" err="1"/>
              <a:t>Pemanfaatan</a:t>
            </a:r>
            <a:r>
              <a:rPr lang="en-SG" sz="4400" dirty="0"/>
              <a:t> Multimedia</a:t>
            </a:r>
          </a:p>
        </p:txBody>
      </p:sp>
    </p:spTree>
    <p:extLst>
      <p:ext uri="{BB962C8B-B14F-4D97-AF65-F5344CB8AC3E}">
        <p14:creationId xmlns:p14="http://schemas.microsoft.com/office/powerpoint/2010/main" val="383837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E4D52CD-A8AD-4C4F-B7C6-2364A0EAF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3845386-E3BC-4AD0-9844-DA60B7B0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DDFEB11D-AA24-45EC-8E85-185F83E97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B701A087-201B-4E5F-B18A-3783802A7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0EAB3C1-1D8C-41E2-B24F-C1288EA18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Komponen</a:t>
            </a:r>
            <a:r>
              <a:rPr lang="en-SG" dirty="0"/>
              <a:t> </a:t>
            </a:r>
            <a:r>
              <a:rPr lang="en-SG" dirty="0" err="1"/>
              <a:t>Pendukung</a:t>
            </a:r>
            <a:r>
              <a:rPr lang="en-SG" dirty="0"/>
              <a:t> Multimedia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169236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BF9E0D-CFEF-4238-9A15-F05838F167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6BF9E0D-CFEF-4238-9A15-F05838F167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A3A832-CF13-4FD4-8B5D-F2AA0FCCE7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5CA3A832-CF13-4FD4-8B5D-F2AA0FCCE7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A02688-3FF7-4500-933E-DC6E086D1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78A02688-3FF7-4500-933E-DC6E086D1F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76F35F-D023-42CA-BEBA-78967A243F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2276F35F-D023-42CA-BEBA-78967A243F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3A4A47-DAD3-4462-B727-FE71618DBA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D3A4A47-DAD3-4462-B727-FE71618DBA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A3D824-5F43-4B06-B6C6-14AA74808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24A3D824-5F43-4B06-B6C6-14AA74808B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01A9AF-B505-4269-8B64-25664F15E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601A9AF-B505-4269-8B64-25664F15EB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74FD26-E482-4FFA-939A-3FE54006A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7874FD26-E482-4FFA-939A-3FE54006AD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B6EF82-A1B7-4AC5-9084-8029200F13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E0B6EF82-A1B7-4AC5-9084-8029200F13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0D0078-C9E1-4661-921D-A262E9F8B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BB0D0078-C9E1-4661-921D-A262E9F8B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EE471CD-55D8-4D53-B75D-DC57E08A77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8EE471CD-55D8-4D53-B75D-DC57E08A77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72" y="928820"/>
            <a:ext cx="9404723" cy="748285"/>
          </a:xfrm>
        </p:spPr>
        <p:txBody>
          <a:bodyPr/>
          <a:lstStyle/>
          <a:p>
            <a:r>
              <a:rPr lang="en-SG" dirty="0"/>
              <a:t>Motivation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9184" y="1224338"/>
            <a:ext cx="733566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>
                <a:solidFill>
                  <a:sysClr val="windowText" lastClr="000000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WHY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1388" y="4288708"/>
            <a:ext cx="71829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FF00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MULTIMEDIA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2514" y="1487254"/>
            <a:ext cx="46794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25614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74188"/>
            <a:ext cx="9404723" cy="789228"/>
          </a:xfrm>
        </p:spPr>
        <p:txBody>
          <a:bodyPr/>
          <a:lstStyle/>
          <a:p>
            <a:r>
              <a:rPr lang="en-SG" sz="3600" dirty="0" err="1"/>
              <a:t>Peranti</a:t>
            </a:r>
            <a:r>
              <a:rPr lang="en-SG" sz="3600" dirty="0"/>
              <a:t> </a:t>
            </a:r>
            <a:r>
              <a:rPr lang="en-SG" sz="3600" dirty="0" err="1"/>
              <a:t>untuk</a:t>
            </a:r>
            <a:r>
              <a:rPr lang="en-SG" sz="3600" dirty="0"/>
              <a:t> </a:t>
            </a:r>
            <a:r>
              <a:rPr lang="en-SG" sz="3600" dirty="0" err="1"/>
              <a:t>Membangun</a:t>
            </a:r>
            <a:r>
              <a:rPr lang="en-SG" sz="3600" dirty="0"/>
              <a:t> Multimedia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002095"/>
              </p:ext>
            </p:extLst>
          </p:nvPr>
        </p:nvGraphicFramePr>
        <p:xfrm>
          <a:off x="492369" y="1071755"/>
          <a:ext cx="9284677" cy="5623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744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4E3E729-C3FF-4400-81C4-9534CFF18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64E3E729-C3FF-4400-81C4-9534CFF18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EA85C91-35AA-405F-B537-5C06CA774E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graphicEl>
                                              <a:dgm id="{6EA85C91-35AA-405F-B537-5C06CA774E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0392F73-53AA-412A-9EA4-FF0FABDE4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90392F73-53AA-412A-9EA4-FF0FABDE42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93B22E9-9E7B-4CC7-A736-B6100755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graphicEl>
                                              <a:dgm id="{293B22E9-9E7B-4CC7-A736-B61007559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107EE62-40B4-4F24-873F-F6401C90C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4107EE62-40B4-4F24-873F-F6401C90C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64BA53C-29B0-43FA-A6AD-4DA5C500F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864BA53C-29B0-43FA-A6AD-4DA5C500F2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3CE3755-347B-45A7-8DE7-CCEE68254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graphicEl>
                                              <a:dgm id="{73CE3755-347B-45A7-8DE7-CCEE68254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ADC399-CA4A-4322-890C-B70186D0B6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graphicEl>
                                              <a:dgm id="{8FADC399-CA4A-4322-890C-B70186D0B6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D77327B-5532-4AB5-83BE-2F7D86C6C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graphicEl>
                                              <a:dgm id="{CD77327B-5532-4AB5-83BE-2F7D86C6C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F8DEEB3-8B55-4109-A58B-3E718C7F7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4F8DEEB3-8B55-4109-A58B-3E718C7F7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C5041C-4BA6-4F5A-8913-964A66577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graphicEl>
                                              <a:dgm id="{A4C5041C-4BA6-4F5A-8913-964A665778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E63DA85-19EF-41F8-9F80-034BFD179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graphicEl>
                                              <a:dgm id="{6E63DA85-19EF-41F8-9F80-034BFD179B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47A4367-60E9-4E32-A908-B520E432EE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graphicEl>
                                              <a:dgm id="{D47A4367-60E9-4E32-A908-B520E432EE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BE3887B-3D10-4C56-98F3-812B24885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graphicEl>
                                              <a:dgm id="{BBE3887B-3D10-4C56-98F3-812B24885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B010885-20FB-4D4F-A70B-3BEA78D6E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graphicEl>
                                              <a:dgm id="{9B010885-20FB-4D4F-A70B-3BEA78D6E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23E43A6-89F9-4F3A-8623-350A35B05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>
                                            <p:graphicEl>
                                              <a:dgm id="{623E43A6-89F9-4F3A-8623-350A35B05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00571DE-A2DE-4F68-907F-9BFBB3F5B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graphicEl>
                                              <a:dgm id="{C00571DE-A2DE-4F68-907F-9BFBB3F5BD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0B222CE-471E-4CC3-B3A2-EA739A6A1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>
                                            <p:graphicEl>
                                              <a:dgm id="{20B222CE-471E-4CC3-B3A2-EA739A6A1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2E8FBC3-4965-4609-8ABA-4F3C059D0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graphicEl>
                                              <a:dgm id="{92E8FBC3-4965-4609-8ABA-4F3C059D02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52D34ED-292B-48CA-AA13-DE141F74F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>
                                            <p:graphicEl>
                                              <a:dgm id="{752D34ED-292B-48CA-AA13-DE141F74F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6941B31-85B9-4234-91D1-3A5B94DFEE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>
                                            <p:graphicEl>
                                              <a:dgm id="{16941B31-85B9-4234-91D1-3A5B94DFEE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FCA0F05-9E73-4E1E-9E3D-5F4A4F37A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>
                                            <p:graphicEl>
                                              <a:dgm id="{0FCA0F05-9E73-4E1E-9E3D-5F4A4F37A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5598" y="131956"/>
            <a:ext cx="5290665" cy="789228"/>
          </a:xfrm>
        </p:spPr>
        <p:txBody>
          <a:bodyPr/>
          <a:lstStyle/>
          <a:p>
            <a:r>
              <a:rPr lang="en-SG" dirty="0" err="1"/>
              <a:t>Elemen</a:t>
            </a:r>
            <a:r>
              <a:rPr lang="en-SG" dirty="0"/>
              <a:t> Multimedia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70485"/>
              </p:ext>
            </p:extLst>
          </p:nvPr>
        </p:nvGraphicFramePr>
        <p:xfrm>
          <a:off x="791570" y="526570"/>
          <a:ext cx="10658901" cy="633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93" y="2537345"/>
            <a:ext cx="1485047" cy="1485047"/>
          </a:xfrm>
          <a:prstGeom prst="rect">
            <a:avLst/>
          </a:prstGeom>
        </p:spPr>
      </p:pic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605725" y="4620472"/>
            <a:ext cx="2198499" cy="795102"/>
          </a:xfrm>
          <a:custGeom>
            <a:avLst/>
            <a:gdLst/>
            <a:ahLst/>
            <a:cxnLst>
              <a:cxn ang="0">
                <a:pos x="409" y="11"/>
              </a:cxn>
              <a:cxn ang="0">
                <a:pos x="370" y="108"/>
              </a:cxn>
              <a:cxn ang="0">
                <a:pos x="250" y="114"/>
              </a:cxn>
              <a:cxn ang="0">
                <a:pos x="13" y="152"/>
              </a:cxn>
              <a:cxn ang="0">
                <a:pos x="112" y="77"/>
              </a:cxn>
              <a:cxn ang="0">
                <a:pos x="230" y="10"/>
              </a:cxn>
              <a:cxn ang="0">
                <a:pos x="306" y="113"/>
              </a:cxn>
              <a:cxn ang="0">
                <a:pos x="129" y="17"/>
              </a:cxn>
              <a:cxn ang="0">
                <a:pos x="335" y="31"/>
              </a:cxn>
              <a:cxn ang="0">
                <a:pos x="161" y="18"/>
              </a:cxn>
              <a:cxn ang="0">
                <a:pos x="237" y="31"/>
              </a:cxn>
              <a:cxn ang="0">
                <a:pos x="271" y="13"/>
              </a:cxn>
              <a:cxn ang="0">
                <a:pos x="395" y="14"/>
              </a:cxn>
              <a:cxn ang="0">
                <a:pos x="394" y="28"/>
              </a:cxn>
              <a:cxn ang="0">
                <a:pos x="414" y="50"/>
              </a:cxn>
              <a:cxn ang="0">
                <a:pos x="346" y="38"/>
              </a:cxn>
              <a:cxn ang="0">
                <a:pos x="265" y="40"/>
              </a:cxn>
              <a:cxn ang="0">
                <a:pos x="416" y="28"/>
              </a:cxn>
              <a:cxn ang="0">
                <a:pos x="75" y="30"/>
              </a:cxn>
              <a:cxn ang="0">
                <a:pos x="345" y="55"/>
              </a:cxn>
              <a:cxn ang="0">
                <a:pos x="83" y="40"/>
              </a:cxn>
              <a:cxn ang="0">
                <a:pos x="39" y="46"/>
              </a:cxn>
              <a:cxn ang="0">
                <a:pos x="47" y="57"/>
              </a:cxn>
              <a:cxn ang="0">
                <a:pos x="76" y="60"/>
              </a:cxn>
              <a:cxn ang="0">
                <a:pos x="326" y="86"/>
              </a:cxn>
              <a:cxn ang="0">
                <a:pos x="409" y="65"/>
              </a:cxn>
              <a:cxn ang="0">
                <a:pos x="167" y="58"/>
              </a:cxn>
              <a:cxn ang="0">
                <a:pos x="212" y="70"/>
              </a:cxn>
              <a:cxn ang="0">
                <a:pos x="44" y="62"/>
              </a:cxn>
              <a:cxn ang="0">
                <a:pos x="390" y="91"/>
              </a:cxn>
              <a:cxn ang="0">
                <a:pos x="61" y="70"/>
              </a:cxn>
              <a:cxn ang="0">
                <a:pos x="198" y="87"/>
              </a:cxn>
              <a:cxn ang="0">
                <a:pos x="320" y="78"/>
              </a:cxn>
              <a:cxn ang="0">
                <a:pos x="355" y="78"/>
              </a:cxn>
              <a:cxn ang="0">
                <a:pos x="120" y="77"/>
              </a:cxn>
              <a:cxn ang="0">
                <a:pos x="11" y="80"/>
              </a:cxn>
              <a:cxn ang="0">
                <a:pos x="412" y="92"/>
              </a:cxn>
              <a:cxn ang="0">
                <a:pos x="277" y="94"/>
              </a:cxn>
              <a:cxn ang="0">
                <a:pos x="67" y="88"/>
              </a:cxn>
              <a:cxn ang="0">
                <a:pos x="271" y="91"/>
              </a:cxn>
              <a:cxn ang="0">
                <a:pos x="344" y="95"/>
              </a:cxn>
              <a:cxn ang="0">
                <a:pos x="274" y="97"/>
              </a:cxn>
              <a:cxn ang="0">
                <a:pos x="86" y="99"/>
              </a:cxn>
              <a:cxn ang="0">
                <a:pos x="30" y="116"/>
              </a:cxn>
              <a:cxn ang="0">
                <a:pos x="222" y="100"/>
              </a:cxn>
              <a:cxn ang="0">
                <a:pos x="26" y="112"/>
              </a:cxn>
              <a:cxn ang="0">
                <a:pos x="9" y="104"/>
              </a:cxn>
              <a:cxn ang="0">
                <a:pos x="247" y="107"/>
              </a:cxn>
              <a:cxn ang="0">
                <a:pos x="185" y="103"/>
              </a:cxn>
              <a:cxn ang="0">
                <a:pos x="234" y="110"/>
              </a:cxn>
              <a:cxn ang="0">
                <a:pos x="320" y="108"/>
              </a:cxn>
              <a:cxn ang="0">
                <a:pos x="148" y="126"/>
              </a:cxn>
              <a:cxn ang="0">
                <a:pos x="111" y="140"/>
              </a:cxn>
              <a:cxn ang="0">
                <a:pos x="21" y="124"/>
              </a:cxn>
              <a:cxn ang="0">
                <a:pos x="333" y="131"/>
              </a:cxn>
              <a:cxn ang="0">
                <a:pos x="409" y="124"/>
              </a:cxn>
              <a:cxn ang="0">
                <a:pos x="48" y="146"/>
              </a:cxn>
              <a:cxn ang="0">
                <a:pos x="80" y="131"/>
              </a:cxn>
              <a:cxn ang="0">
                <a:pos x="301" y="129"/>
              </a:cxn>
              <a:cxn ang="0">
                <a:pos x="205" y="140"/>
              </a:cxn>
              <a:cxn ang="0">
                <a:pos x="9" y="135"/>
              </a:cxn>
              <a:cxn ang="0">
                <a:pos x="135" y="139"/>
              </a:cxn>
              <a:cxn ang="0">
                <a:pos x="62" y="147"/>
              </a:cxn>
            </a:cxnLst>
            <a:rect l="0" t="0" r="r" b="b"/>
            <a:pathLst>
              <a:path w="436" h="158">
                <a:moveTo>
                  <a:pt x="369" y="9"/>
                </a:moveTo>
                <a:cubicBezTo>
                  <a:pt x="371" y="27"/>
                  <a:pt x="366" y="41"/>
                  <a:pt x="362" y="56"/>
                </a:cubicBezTo>
                <a:cubicBezTo>
                  <a:pt x="361" y="59"/>
                  <a:pt x="364" y="58"/>
                  <a:pt x="364" y="61"/>
                </a:cubicBezTo>
                <a:cubicBezTo>
                  <a:pt x="364" y="65"/>
                  <a:pt x="360" y="64"/>
                  <a:pt x="360" y="68"/>
                </a:cubicBezTo>
                <a:cubicBezTo>
                  <a:pt x="365" y="67"/>
                  <a:pt x="372" y="67"/>
                  <a:pt x="377" y="66"/>
                </a:cubicBezTo>
                <a:cubicBezTo>
                  <a:pt x="380" y="50"/>
                  <a:pt x="385" y="28"/>
                  <a:pt x="384" y="8"/>
                </a:cubicBezTo>
                <a:cubicBezTo>
                  <a:pt x="389" y="3"/>
                  <a:pt x="394" y="8"/>
                  <a:pt x="398" y="10"/>
                </a:cubicBezTo>
                <a:cubicBezTo>
                  <a:pt x="404" y="11"/>
                  <a:pt x="401" y="5"/>
                  <a:pt x="406" y="6"/>
                </a:cubicBezTo>
                <a:cubicBezTo>
                  <a:pt x="410" y="6"/>
                  <a:pt x="410" y="8"/>
                  <a:pt x="409" y="11"/>
                </a:cubicBezTo>
                <a:cubicBezTo>
                  <a:pt x="418" y="13"/>
                  <a:pt x="430" y="11"/>
                  <a:pt x="436" y="15"/>
                </a:cubicBezTo>
                <a:cubicBezTo>
                  <a:pt x="435" y="36"/>
                  <a:pt x="426" y="49"/>
                  <a:pt x="422" y="68"/>
                </a:cubicBezTo>
                <a:cubicBezTo>
                  <a:pt x="420" y="82"/>
                  <a:pt x="419" y="95"/>
                  <a:pt x="418" y="112"/>
                </a:cubicBezTo>
                <a:cubicBezTo>
                  <a:pt x="417" y="125"/>
                  <a:pt x="414" y="140"/>
                  <a:pt x="416" y="151"/>
                </a:cubicBezTo>
                <a:cubicBezTo>
                  <a:pt x="410" y="154"/>
                  <a:pt x="407" y="150"/>
                  <a:pt x="403" y="148"/>
                </a:cubicBezTo>
                <a:cubicBezTo>
                  <a:pt x="398" y="147"/>
                  <a:pt x="393" y="150"/>
                  <a:pt x="391" y="147"/>
                </a:cubicBezTo>
                <a:cubicBezTo>
                  <a:pt x="382" y="147"/>
                  <a:pt x="374" y="154"/>
                  <a:pt x="366" y="152"/>
                </a:cubicBezTo>
                <a:cubicBezTo>
                  <a:pt x="364" y="143"/>
                  <a:pt x="369" y="138"/>
                  <a:pt x="370" y="131"/>
                </a:cubicBezTo>
                <a:cubicBezTo>
                  <a:pt x="370" y="124"/>
                  <a:pt x="368" y="118"/>
                  <a:pt x="370" y="108"/>
                </a:cubicBezTo>
                <a:cubicBezTo>
                  <a:pt x="367" y="104"/>
                  <a:pt x="360" y="104"/>
                  <a:pt x="353" y="103"/>
                </a:cubicBezTo>
                <a:cubicBezTo>
                  <a:pt x="348" y="115"/>
                  <a:pt x="353" y="134"/>
                  <a:pt x="348" y="144"/>
                </a:cubicBezTo>
                <a:cubicBezTo>
                  <a:pt x="343" y="144"/>
                  <a:pt x="339" y="143"/>
                  <a:pt x="337" y="138"/>
                </a:cubicBezTo>
                <a:cubicBezTo>
                  <a:pt x="332" y="138"/>
                  <a:pt x="328" y="136"/>
                  <a:pt x="323" y="136"/>
                </a:cubicBezTo>
                <a:cubicBezTo>
                  <a:pt x="319" y="136"/>
                  <a:pt x="314" y="140"/>
                  <a:pt x="313" y="136"/>
                </a:cubicBezTo>
                <a:cubicBezTo>
                  <a:pt x="312" y="139"/>
                  <a:pt x="310" y="141"/>
                  <a:pt x="307" y="142"/>
                </a:cubicBezTo>
                <a:cubicBezTo>
                  <a:pt x="297" y="142"/>
                  <a:pt x="286" y="139"/>
                  <a:pt x="277" y="140"/>
                </a:cubicBezTo>
                <a:cubicBezTo>
                  <a:pt x="272" y="141"/>
                  <a:pt x="268" y="144"/>
                  <a:pt x="263" y="143"/>
                </a:cubicBezTo>
                <a:cubicBezTo>
                  <a:pt x="256" y="135"/>
                  <a:pt x="259" y="116"/>
                  <a:pt x="250" y="114"/>
                </a:cubicBezTo>
                <a:cubicBezTo>
                  <a:pt x="241" y="113"/>
                  <a:pt x="240" y="127"/>
                  <a:pt x="231" y="129"/>
                </a:cubicBezTo>
                <a:cubicBezTo>
                  <a:pt x="232" y="137"/>
                  <a:pt x="234" y="151"/>
                  <a:pt x="232" y="158"/>
                </a:cubicBezTo>
                <a:cubicBezTo>
                  <a:pt x="230" y="158"/>
                  <a:pt x="228" y="158"/>
                  <a:pt x="226" y="158"/>
                </a:cubicBezTo>
                <a:cubicBezTo>
                  <a:pt x="224" y="157"/>
                  <a:pt x="225" y="153"/>
                  <a:pt x="225" y="151"/>
                </a:cubicBezTo>
                <a:cubicBezTo>
                  <a:pt x="191" y="146"/>
                  <a:pt x="165" y="144"/>
                  <a:pt x="128" y="146"/>
                </a:cubicBezTo>
                <a:cubicBezTo>
                  <a:pt x="124" y="146"/>
                  <a:pt x="124" y="143"/>
                  <a:pt x="121" y="143"/>
                </a:cubicBezTo>
                <a:cubicBezTo>
                  <a:pt x="116" y="145"/>
                  <a:pt x="112" y="146"/>
                  <a:pt x="109" y="149"/>
                </a:cubicBezTo>
                <a:cubicBezTo>
                  <a:pt x="90" y="150"/>
                  <a:pt x="73" y="153"/>
                  <a:pt x="55" y="153"/>
                </a:cubicBezTo>
                <a:cubicBezTo>
                  <a:pt x="40" y="152"/>
                  <a:pt x="25" y="146"/>
                  <a:pt x="13" y="152"/>
                </a:cubicBezTo>
                <a:cubicBezTo>
                  <a:pt x="7" y="149"/>
                  <a:pt x="4" y="150"/>
                  <a:pt x="0" y="146"/>
                </a:cubicBezTo>
                <a:cubicBezTo>
                  <a:pt x="2" y="138"/>
                  <a:pt x="4" y="125"/>
                  <a:pt x="1" y="118"/>
                </a:cubicBezTo>
                <a:cubicBezTo>
                  <a:pt x="6" y="105"/>
                  <a:pt x="2" y="80"/>
                  <a:pt x="3" y="62"/>
                </a:cubicBezTo>
                <a:cubicBezTo>
                  <a:pt x="3" y="56"/>
                  <a:pt x="6" y="51"/>
                  <a:pt x="3" y="46"/>
                </a:cubicBezTo>
                <a:cubicBezTo>
                  <a:pt x="8" y="41"/>
                  <a:pt x="8" y="32"/>
                  <a:pt x="6" y="25"/>
                </a:cubicBezTo>
                <a:cubicBezTo>
                  <a:pt x="38" y="14"/>
                  <a:pt x="90" y="8"/>
                  <a:pt x="93" y="48"/>
                </a:cubicBezTo>
                <a:cubicBezTo>
                  <a:pt x="94" y="57"/>
                  <a:pt x="91" y="61"/>
                  <a:pt x="87" y="69"/>
                </a:cubicBezTo>
                <a:cubicBezTo>
                  <a:pt x="91" y="72"/>
                  <a:pt x="92" y="66"/>
                  <a:pt x="96" y="67"/>
                </a:cubicBezTo>
                <a:cubicBezTo>
                  <a:pt x="99" y="73"/>
                  <a:pt x="108" y="73"/>
                  <a:pt x="112" y="77"/>
                </a:cubicBezTo>
                <a:cubicBezTo>
                  <a:pt x="119" y="58"/>
                  <a:pt x="114" y="22"/>
                  <a:pt x="126" y="6"/>
                </a:cubicBezTo>
                <a:cubicBezTo>
                  <a:pt x="144" y="8"/>
                  <a:pt x="163" y="6"/>
                  <a:pt x="182" y="9"/>
                </a:cubicBezTo>
                <a:cubicBezTo>
                  <a:pt x="187" y="15"/>
                  <a:pt x="182" y="26"/>
                  <a:pt x="180" y="35"/>
                </a:cubicBezTo>
                <a:cubicBezTo>
                  <a:pt x="175" y="55"/>
                  <a:pt x="171" y="80"/>
                  <a:pt x="167" y="101"/>
                </a:cubicBezTo>
                <a:cubicBezTo>
                  <a:pt x="169" y="103"/>
                  <a:pt x="171" y="97"/>
                  <a:pt x="173" y="97"/>
                </a:cubicBezTo>
                <a:cubicBezTo>
                  <a:pt x="177" y="100"/>
                  <a:pt x="180" y="98"/>
                  <a:pt x="185" y="97"/>
                </a:cubicBezTo>
                <a:cubicBezTo>
                  <a:pt x="192" y="84"/>
                  <a:pt x="200" y="70"/>
                  <a:pt x="207" y="57"/>
                </a:cubicBezTo>
                <a:cubicBezTo>
                  <a:pt x="214" y="43"/>
                  <a:pt x="220" y="29"/>
                  <a:pt x="229" y="17"/>
                </a:cubicBezTo>
                <a:cubicBezTo>
                  <a:pt x="229" y="14"/>
                  <a:pt x="228" y="12"/>
                  <a:pt x="230" y="10"/>
                </a:cubicBezTo>
                <a:cubicBezTo>
                  <a:pt x="235" y="7"/>
                  <a:pt x="238" y="10"/>
                  <a:pt x="242" y="10"/>
                </a:cubicBezTo>
                <a:cubicBezTo>
                  <a:pt x="258" y="9"/>
                  <a:pt x="279" y="0"/>
                  <a:pt x="285" y="13"/>
                </a:cubicBezTo>
                <a:cubicBezTo>
                  <a:pt x="285" y="14"/>
                  <a:pt x="286" y="17"/>
                  <a:pt x="286" y="16"/>
                </a:cubicBezTo>
                <a:cubicBezTo>
                  <a:pt x="289" y="35"/>
                  <a:pt x="293" y="62"/>
                  <a:pt x="299" y="80"/>
                </a:cubicBezTo>
                <a:cubicBezTo>
                  <a:pt x="299" y="81"/>
                  <a:pt x="301" y="80"/>
                  <a:pt x="301" y="82"/>
                </a:cubicBezTo>
                <a:cubicBezTo>
                  <a:pt x="303" y="83"/>
                  <a:pt x="302" y="85"/>
                  <a:pt x="301" y="86"/>
                </a:cubicBezTo>
                <a:cubicBezTo>
                  <a:pt x="301" y="89"/>
                  <a:pt x="306" y="86"/>
                  <a:pt x="305" y="89"/>
                </a:cubicBezTo>
                <a:cubicBezTo>
                  <a:pt x="306" y="92"/>
                  <a:pt x="304" y="93"/>
                  <a:pt x="303" y="97"/>
                </a:cubicBezTo>
                <a:cubicBezTo>
                  <a:pt x="303" y="102"/>
                  <a:pt x="307" y="108"/>
                  <a:pt x="306" y="113"/>
                </a:cubicBezTo>
                <a:cubicBezTo>
                  <a:pt x="310" y="112"/>
                  <a:pt x="312" y="109"/>
                  <a:pt x="314" y="107"/>
                </a:cubicBezTo>
                <a:cubicBezTo>
                  <a:pt x="312" y="104"/>
                  <a:pt x="309" y="104"/>
                  <a:pt x="308" y="102"/>
                </a:cubicBezTo>
                <a:cubicBezTo>
                  <a:pt x="312" y="90"/>
                  <a:pt x="312" y="74"/>
                  <a:pt x="314" y="59"/>
                </a:cubicBezTo>
                <a:cubicBezTo>
                  <a:pt x="315" y="48"/>
                  <a:pt x="320" y="38"/>
                  <a:pt x="316" y="29"/>
                </a:cubicBezTo>
                <a:cubicBezTo>
                  <a:pt x="322" y="26"/>
                  <a:pt x="318" y="12"/>
                  <a:pt x="323" y="7"/>
                </a:cubicBezTo>
                <a:cubicBezTo>
                  <a:pt x="333" y="8"/>
                  <a:pt x="340" y="6"/>
                  <a:pt x="349" y="8"/>
                </a:cubicBezTo>
                <a:cubicBezTo>
                  <a:pt x="350" y="7"/>
                  <a:pt x="350" y="5"/>
                  <a:pt x="351" y="4"/>
                </a:cubicBezTo>
                <a:cubicBezTo>
                  <a:pt x="357" y="7"/>
                  <a:pt x="363" y="6"/>
                  <a:pt x="369" y="9"/>
                </a:cubicBezTo>
                <a:close/>
                <a:moveTo>
                  <a:pt x="129" y="17"/>
                </a:moveTo>
                <a:cubicBezTo>
                  <a:pt x="128" y="16"/>
                  <a:pt x="131" y="13"/>
                  <a:pt x="129" y="12"/>
                </a:cubicBezTo>
                <a:cubicBezTo>
                  <a:pt x="127" y="13"/>
                  <a:pt x="124" y="17"/>
                  <a:pt x="129" y="17"/>
                </a:cubicBezTo>
                <a:close/>
                <a:moveTo>
                  <a:pt x="130" y="26"/>
                </a:moveTo>
                <a:cubicBezTo>
                  <a:pt x="134" y="23"/>
                  <a:pt x="142" y="16"/>
                  <a:pt x="139" y="12"/>
                </a:cubicBezTo>
                <a:cubicBezTo>
                  <a:pt x="135" y="16"/>
                  <a:pt x="132" y="21"/>
                  <a:pt x="130" y="26"/>
                </a:cubicBezTo>
                <a:close/>
                <a:moveTo>
                  <a:pt x="324" y="33"/>
                </a:moveTo>
                <a:cubicBezTo>
                  <a:pt x="333" y="28"/>
                  <a:pt x="339" y="20"/>
                  <a:pt x="345" y="12"/>
                </a:cubicBezTo>
                <a:cubicBezTo>
                  <a:pt x="334" y="15"/>
                  <a:pt x="329" y="25"/>
                  <a:pt x="324" y="33"/>
                </a:cubicBezTo>
                <a:close/>
                <a:moveTo>
                  <a:pt x="335" y="31"/>
                </a:moveTo>
                <a:cubicBezTo>
                  <a:pt x="337" y="31"/>
                  <a:pt x="337" y="29"/>
                  <a:pt x="340" y="30"/>
                </a:cubicBezTo>
                <a:cubicBezTo>
                  <a:pt x="342" y="23"/>
                  <a:pt x="354" y="19"/>
                  <a:pt x="353" y="12"/>
                </a:cubicBezTo>
                <a:cubicBezTo>
                  <a:pt x="348" y="19"/>
                  <a:pt x="341" y="25"/>
                  <a:pt x="335" y="31"/>
                </a:cubicBezTo>
                <a:close/>
                <a:moveTo>
                  <a:pt x="142" y="22"/>
                </a:moveTo>
                <a:cubicBezTo>
                  <a:pt x="136" y="29"/>
                  <a:pt x="129" y="35"/>
                  <a:pt x="127" y="41"/>
                </a:cubicBezTo>
                <a:cubicBezTo>
                  <a:pt x="130" y="40"/>
                  <a:pt x="132" y="35"/>
                  <a:pt x="136" y="37"/>
                </a:cubicBezTo>
                <a:cubicBezTo>
                  <a:pt x="142" y="28"/>
                  <a:pt x="152" y="24"/>
                  <a:pt x="156" y="13"/>
                </a:cubicBezTo>
                <a:cubicBezTo>
                  <a:pt x="149" y="12"/>
                  <a:pt x="146" y="18"/>
                  <a:pt x="142" y="22"/>
                </a:cubicBezTo>
                <a:close/>
                <a:moveTo>
                  <a:pt x="161" y="18"/>
                </a:moveTo>
                <a:cubicBezTo>
                  <a:pt x="157" y="21"/>
                  <a:pt x="154" y="26"/>
                  <a:pt x="150" y="31"/>
                </a:cubicBezTo>
                <a:cubicBezTo>
                  <a:pt x="146" y="35"/>
                  <a:pt x="139" y="38"/>
                  <a:pt x="139" y="43"/>
                </a:cubicBezTo>
                <a:cubicBezTo>
                  <a:pt x="140" y="40"/>
                  <a:pt x="144" y="39"/>
                  <a:pt x="147" y="38"/>
                </a:cubicBezTo>
                <a:cubicBezTo>
                  <a:pt x="154" y="30"/>
                  <a:pt x="160" y="20"/>
                  <a:pt x="170" y="14"/>
                </a:cubicBezTo>
                <a:cubicBezTo>
                  <a:pt x="173" y="14"/>
                  <a:pt x="170" y="19"/>
                  <a:pt x="174" y="18"/>
                </a:cubicBezTo>
                <a:cubicBezTo>
                  <a:pt x="177" y="13"/>
                  <a:pt x="168" y="13"/>
                  <a:pt x="162" y="13"/>
                </a:cubicBezTo>
                <a:cubicBezTo>
                  <a:pt x="163" y="16"/>
                  <a:pt x="161" y="16"/>
                  <a:pt x="161" y="18"/>
                </a:cubicBezTo>
                <a:close/>
                <a:moveTo>
                  <a:pt x="251" y="14"/>
                </a:moveTo>
                <a:cubicBezTo>
                  <a:pt x="245" y="19"/>
                  <a:pt x="242" y="26"/>
                  <a:pt x="237" y="31"/>
                </a:cubicBezTo>
                <a:cubicBezTo>
                  <a:pt x="234" y="34"/>
                  <a:pt x="227" y="36"/>
                  <a:pt x="228" y="42"/>
                </a:cubicBezTo>
                <a:cubicBezTo>
                  <a:pt x="231" y="42"/>
                  <a:pt x="233" y="38"/>
                  <a:pt x="236" y="35"/>
                </a:cubicBezTo>
                <a:cubicBezTo>
                  <a:pt x="242" y="30"/>
                  <a:pt x="248" y="26"/>
                  <a:pt x="253" y="21"/>
                </a:cubicBezTo>
                <a:cubicBezTo>
                  <a:pt x="254" y="19"/>
                  <a:pt x="259" y="13"/>
                  <a:pt x="256" y="13"/>
                </a:cubicBezTo>
                <a:cubicBezTo>
                  <a:pt x="255" y="15"/>
                  <a:pt x="253" y="14"/>
                  <a:pt x="251" y="14"/>
                </a:cubicBezTo>
                <a:close/>
                <a:moveTo>
                  <a:pt x="266" y="13"/>
                </a:moveTo>
                <a:cubicBezTo>
                  <a:pt x="255" y="29"/>
                  <a:pt x="238" y="39"/>
                  <a:pt x="227" y="54"/>
                </a:cubicBezTo>
                <a:cubicBezTo>
                  <a:pt x="230" y="54"/>
                  <a:pt x="230" y="52"/>
                  <a:pt x="231" y="54"/>
                </a:cubicBezTo>
                <a:cubicBezTo>
                  <a:pt x="243" y="39"/>
                  <a:pt x="259" y="28"/>
                  <a:pt x="271" y="13"/>
                </a:cubicBezTo>
                <a:cubicBezTo>
                  <a:pt x="269" y="13"/>
                  <a:pt x="268" y="13"/>
                  <a:pt x="266" y="13"/>
                </a:cubicBezTo>
                <a:close/>
                <a:moveTo>
                  <a:pt x="273" y="21"/>
                </a:moveTo>
                <a:cubicBezTo>
                  <a:pt x="266" y="29"/>
                  <a:pt x="253" y="37"/>
                  <a:pt x="247" y="46"/>
                </a:cubicBezTo>
                <a:cubicBezTo>
                  <a:pt x="251" y="49"/>
                  <a:pt x="253" y="43"/>
                  <a:pt x="255" y="40"/>
                </a:cubicBezTo>
                <a:cubicBezTo>
                  <a:pt x="263" y="32"/>
                  <a:pt x="272" y="25"/>
                  <a:pt x="278" y="17"/>
                </a:cubicBezTo>
                <a:cubicBezTo>
                  <a:pt x="277" y="17"/>
                  <a:pt x="276" y="12"/>
                  <a:pt x="275" y="15"/>
                </a:cubicBezTo>
                <a:cubicBezTo>
                  <a:pt x="276" y="16"/>
                  <a:pt x="273" y="20"/>
                  <a:pt x="273" y="21"/>
                </a:cubicBezTo>
                <a:close/>
                <a:moveTo>
                  <a:pt x="391" y="20"/>
                </a:moveTo>
                <a:cubicBezTo>
                  <a:pt x="392" y="18"/>
                  <a:pt x="394" y="17"/>
                  <a:pt x="395" y="14"/>
                </a:cubicBezTo>
                <a:cubicBezTo>
                  <a:pt x="391" y="13"/>
                  <a:pt x="389" y="19"/>
                  <a:pt x="391" y="20"/>
                </a:cubicBezTo>
                <a:close/>
                <a:moveTo>
                  <a:pt x="224" y="36"/>
                </a:moveTo>
                <a:cubicBezTo>
                  <a:pt x="228" y="30"/>
                  <a:pt x="239" y="24"/>
                  <a:pt x="239" y="15"/>
                </a:cubicBezTo>
                <a:cubicBezTo>
                  <a:pt x="232" y="20"/>
                  <a:pt x="225" y="30"/>
                  <a:pt x="224" y="36"/>
                </a:cubicBezTo>
                <a:close/>
                <a:moveTo>
                  <a:pt x="327" y="18"/>
                </a:moveTo>
                <a:cubicBezTo>
                  <a:pt x="327" y="18"/>
                  <a:pt x="328" y="17"/>
                  <a:pt x="328" y="17"/>
                </a:cubicBezTo>
                <a:cubicBezTo>
                  <a:pt x="328" y="16"/>
                  <a:pt x="328" y="15"/>
                  <a:pt x="326" y="15"/>
                </a:cubicBezTo>
                <a:cubicBezTo>
                  <a:pt x="327" y="16"/>
                  <a:pt x="326" y="18"/>
                  <a:pt x="327" y="18"/>
                </a:cubicBezTo>
                <a:close/>
                <a:moveTo>
                  <a:pt x="394" y="28"/>
                </a:moveTo>
                <a:cubicBezTo>
                  <a:pt x="398" y="24"/>
                  <a:pt x="404" y="22"/>
                  <a:pt x="406" y="16"/>
                </a:cubicBezTo>
                <a:cubicBezTo>
                  <a:pt x="399" y="18"/>
                  <a:pt x="395" y="21"/>
                  <a:pt x="394" y="28"/>
                </a:cubicBezTo>
                <a:close/>
                <a:moveTo>
                  <a:pt x="415" y="17"/>
                </a:moveTo>
                <a:cubicBezTo>
                  <a:pt x="407" y="27"/>
                  <a:pt x="395" y="32"/>
                  <a:pt x="388" y="43"/>
                </a:cubicBezTo>
                <a:cubicBezTo>
                  <a:pt x="401" y="37"/>
                  <a:pt x="408" y="26"/>
                  <a:pt x="419" y="18"/>
                </a:cubicBezTo>
                <a:cubicBezTo>
                  <a:pt x="417" y="18"/>
                  <a:pt x="416" y="18"/>
                  <a:pt x="415" y="17"/>
                </a:cubicBezTo>
                <a:close/>
                <a:moveTo>
                  <a:pt x="367" y="93"/>
                </a:moveTo>
                <a:cubicBezTo>
                  <a:pt x="375" y="90"/>
                  <a:pt x="380" y="82"/>
                  <a:pt x="386" y="76"/>
                </a:cubicBezTo>
                <a:cubicBezTo>
                  <a:pt x="396" y="66"/>
                  <a:pt x="405" y="59"/>
                  <a:pt x="414" y="50"/>
                </a:cubicBezTo>
                <a:cubicBezTo>
                  <a:pt x="421" y="42"/>
                  <a:pt x="430" y="33"/>
                  <a:pt x="427" y="19"/>
                </a:cubicBezTo>
                <a:cubicBezTo>
                  <a:pt x="424" y="20"/>
                  <a:pt x="424" y="23"/>
                  <a:pt x="421" y="24"/>
                </a:cubicBezTo>
                <a:cubicBezTo>
                  <a:pt x="423" y="25"/>
                  <a:pt x="425" y="26"/>
                  <a:pt x="425" y="28"/>
                </a:cubicBezTo>
                <a:cubicBezTo>
                  <a:pt x="417" y="40"/>
                  <a:pt x="405" y="50"/>
                  <a:pt x="394" y="59"/>
                </a:cubicBezTo>
                <a:cubicBezTo>
                  <a:pt x="393" y="62"/>
                  <a:pt x="393" y="61"/>
                  <a:pt x="394" y="64"/>
                </a:cubicBezTo>
                <a:cubicBezTo>
                  <a:pt x="390" y="67"/>
                  <a:pt x="388" y="70"/>
                  <a:pt x="383" y="71"/>
                </a:cubicBezTo>
                <a:cubicBezTo>
                  <a:pt x="384" y="85"/>
                  <a:pt x="370" y="84"/>
                  <a:pt x="367" y="93"/>
                </a:cubicBezTo>
                <a:close/>
                <a:moveTo>
                  <a:pt x="325" y="58"/>
                </a:moveTo>
                <a:cubicBezTo>
                  <a:pt x="335" y="53"/>
                  <a:pt x="339" y="45"/>
                  <a:pt x="346" y="38"/>
                </a:cubicBezTo>
                <a:cubicBezTo>
                  <a:pt x="351" y="33"/>
                  <a:pt x="357" y="29"/>
                  <a:pt x="362" y="23"/>
                </a:cubicBezTo>
                <a:cubicBezTo>
                  <a:pt x="362" y="22"/>
                  <a:pt x="362" y="20"/>
                  <a:pt x="361" y="20"/>
                </a:cubicBezTo>
                <a:cubicBezTo>
                  <a:pt x="351" y="34"/>
                  <a:pt x="336" y="44"/>
                  <a:pt x="325" y="58"/>
                </a:cubicBezTo>
                <a:close/>
                <a:moveTo>
                  <a:pt x="144" y="49"/>
                </a:moveTo>
                <a:cubicBezTo>
                  <a:pt x="153" y="44"/>
                  <a:pt x="160" y="34"/>
                  <a:pt x="165" y="27"/>
                </a:cubicBezTo>
                <a:cubicBezTo>
                  <a:pt x="166" y="26"/>
                  <a:pt x="171" y="23"/>
                  <a:pt x="167" y="22"/>
                </a:cubicBezTo>
                <a:cubicBezTo>
                  <a:pt x="161" y="32"/>
                  <a:pt x="151" y="39"/>
                  <a:pt x="144" y="49"/>
                </a:cubicBezTo>
                <a:close/>
                <a:moveTo>
                  <a:pt x="272" y="33"/>
                </a:moveTo>
                <a:cubicBezTo>
                  <a:pt x="269" y="35"/>
                  <a:pt x="264" y="37"/>
                  <a:pt x="265" y="40"/>
                </a:cubicBezTo>
                <a:cubicBezTo>
                  <a:pt x="268" y="34"/>
                  <a:pt x="280" y="32"/>
                  <a:pt x="279" y="25"/>
                </a:cubicBezTo>
                <a:cubicBezTo>
                  <a:pt x="277" y="27"/>
                  <a:pt x="274" y="30"/>
                  <a:pt x="272" y="33"/>
                </a:cubicBezTo>
                <a:close/>
                <a:moveTo>
                  <a:pt x="21" y="32"/>
                </a:moveTo>
                <a:cubicBezTo>
                  <a:pt x="22" y="30"/>
                  <a:pt x="23" y="29"/>
                  <a:pt x="23" y="27"/>
                </a:cubicBezTo>
                <a:cubicBezTo>
                  <a:pt x="20" y="26"/>
                  <a:pt x="19" y="31"/>
                  <a:pt x="21" y="32"/>
                </a:cubicBezTo>
                <a:close/>
                <a:moveTo>
                  <a:pt x="395" y="47"/>
                </a:moveTo>
                <a:cubicBezTo>
                  <a:pt x="393" y="49"/>
                  <a:pt x="389" y="52"/>
                  <a:pt x="390" y="55"/>
                </a:cubicBezTo>
                <a:cubicBezTo>
                  <a:pt x="393" y="52"/>
                  <a:pt x="395" y="49"/>
                  <a:pt x="400" y="48"/>
                </a:cubicBezTo>
                <a:cubicBezTo>
                  <a:pt x="404" y="41"/>
                  <a:pt x="416" y="36"/>
                  <a:pt x="416" y="28"/>
                </a:cubicBezTo>
                <a:cubicBezTo>
                  <a:pt x="410" y="34"/>
                  <a:pt x="400" y="41"/>
                  <a:pt x="395" y="47"/>
                </a:cubicBezTo>
                <a:close/>
                <a:moveTo>
                  <a:pt x="388" y="34"/>
                </a:moveTo>
                <a:cubicBezTo>
                  <a:pt x="390" y="33"/>
                  <a:pt x="394" y="30"/>
                  <a:pt x="393" y="29"/>
                </a:cubicBezTo>
                <a:cubicBezTo>
                  <a:pt x="393" y="32"/>
                  <a:pt x="387" y="29"/>
                  <a:pt x="388" y="34"/>
                </a:cubicBezTo>
                <a:close/>
                <a:moveTo>
                  <a:pt x="12" y="34"/>
                </a:moveTo>
                <a:cubicBezTo>
                  <a:pt x="12" y="32"/>
                  <a:pt x="14" y="32"/>
                  <a:pt x="14" y="30"/>
                </a:cubicBezTo>
                <a:cubicBezTo>
                  <a:pt x="11" y="28"/>
                  <a:pt x="9" y="32"/>
                  <a:pt x="12" y="34"/>
                </a:cubicBezTo>
                <a:close/>
                <a:moveTo>
                  <a:pt x="67" y="37"/>
                </a:moveTo>
                <a:cubicBezTo>
                  <a:pt x="70" y="36"/>
                  <a:pt x="76" y="32"/>
                  <a:pt x="75" y="30"/>
                </a:cubicBezTo>
                <a:cubicBezTo>
                  <a:pt x="72" y="32"/>
                  <a:pt x="69" y="34"/>
                  <a:pt x="67" y="37"/>
                </a:cubicBezTo>
                <a:close/>
                <a:moveTo>
                  <a:pt x="173" y="32"/>
                </a:moveTo>
                <a:cubicBezTo>
                  <a:pt x="173" y="28"/>
                  <a:pt x="169" y="32"/>
                  <a:pt x="169" y="33"/>
                </a:cubicBezTo>
                <a:cubicBezTo>
                  <a:pt x="164" y="37"/>
                  <a:pt x="160" y="43"/>
                  <a:pt x="156" y="48"/>
                </a:cubicBezTo>
                <a:cubicBezTo>
                  <a:pt x="149" y="54"/>
                  <a:pt x="142" y="61"/>
                  <a:pt x="138" y="68"/>
                </a:cubicBezTo>
                <a:cubicBezTo>
                  <a:pt x="153" y="59"/>
                  <a:pt x="160" y="43"/>
                  <a:pt x="173" y="32"/>
                </a:cubicBezTo>
                <a:close/>
                <a:moveTo>
                  <a:pt x="342" y="49"/>
                </a:moveTo>
                <a:cubicBezTo>
                  <a:pt x="339" y="56"/>
                  <a:pt x="329" y="60"/>
                  <a:pt x="329" y="66"/>
                </a:cubicBezTo>
                <a:cubicBezTo>
                  <a:pt x="336" y="64"/>
                  <a:pt x="341" y="59"/>
                  <a:pt x="345" y="55"/>
                </a:cubicBezTo>
                <a:cubicBezTo>
                  <a:pt x="351" y="48"/>
                  <a:pt x="357" y="43"/>
                  <a:pt x="360" y="35"/>
                </a:cubicBezTo>
                <a:cubicBezTo>
                  <a:pt x="360" y="34"/>
                  <a:pt x="359" y="33"/>
                  <a:pt x="358" y="34"/>
                </a:cubicBezTo>
                <a:cubicBezTo>
                  <a:pt x="353" y="39"/>
                  <a:pt x="348" y="45"/>
                  <a:pt x="342" y="49"/>
                </a:cubicBezTo>
                <a:close/>
                <a:moveTo>
                  <a:pt x="265" y="47"/>
                </a:moveTo>
                <a:cubicBezTo>
                  <a:pt x="271" y="43"/>
                  <a:pt x="277" y="39"/>
                  <a:pt x="281" y="35"/>
                </a:cubicBezTo>
                <a:cubicBezTo>
                  <a:pt x="275" y="38"/>
                  <a:pt x="269" y="42"/>
                  <a:pt x="265" y="47"/>
                </a:cubicBezTo>
                <a:close/>
                <a:moveTo>
                  <a:pt x="73" y="53"/>
                </a:moveTo>
                <a:cubicBezTo>
                  <a:pt x="76" y="48"/>
                  <a:pt x="81" y="46"/>
                  <a:pt x="85" y="41"/>
                </a:cubicBezTo>
                <a:cubicBezTo>
                  <a:pt x="84" y="40"/>
                  <a:pt x="84" y="40"/>
                  <a:pt x="83" y="40"/>
                </a:cubicBezTo>
                <a:cubicBezTo>
                  <a:pt x="80" y="45"/>
                  <a:pt x="71" y="47"/>
                  <a:pt x="73" y="53"/>
                </a:cubicBezTo>
                <a:close/>
                <a:moveTo>
                  <a:pt x="322" y="46"/>
                </a:moveTo>
                <a:cubicBezTo>
                  <a:pt x="324" y="46"/>
                  <a:pt x="325" y="43"/>
                  <a:pt x="326" y="41"/>
                </a:cubicBezTo>
                <a:cubicBezTo>
                  <a:pt x="325" y="41"/>
                  <a:pt x="324" y="41"/>
                  <a:pt x="323" y="41"/>
                </a:cubicBezTo>
                <a:cubicBezTo>
                  <a:pt x="323" y="44"/>
                  <a:pt x="321" y="44"/>
                  <a:pt x="322" y="46"/>
                </a:cubicBezTo>
                <a:close/>
                <a:moveTo>
                  <a:pt x="39" y="46"/>
                </a:moveTo>
                <a:cubicBezTo>
                  <a:pt x="40" y="46"/>
                  <a:pt x="41" y="46"/>
                  <a:pt x="42" y="46"/>
                </a:cubicBezTo>
                <a:cubicBezTo>
                  <a:pt x="42" y="45"/>
                  <a:pt x="42" y="43"/>
                  <a:pt x="40" y="43"/>
                </a:cubicBezTo>
                <a:cubicBezTo>
                  <a:pt x="40" y="44"/>
                  <a:pt x="40" y="45"/>
                  <a:pt x="39" y="46"/>
                </a:cubicBezTo>
                <a:close/>
                <a:moveTo>
                  <a:pt x="215" y="54"/>
                </a:moveTo>
                <a:cubicBezTo>
                  <a:pt x="219" y="51"/>
                  <a:pt x="227" y="47"/>
                  <a:pt x="227" y="43"/>
                </a:cubicBezTo>
                <a:cubicBezTo>
                  <a:pt x="224" y="48"/>
                  <a:pt x="216" y="47"/>
                  <a:pt x="215" y="54"/>
                </a:cubicBezTo>
                <a:close/>
                <a:moveTo>
                  <a:pt x="154" y="61"/>
                </a:moveTo>
                <a:cubicBezTo>
                  <a:pt x="152" y="62"/>
                  <a:pt x="148" y="65"/>
                  <a:pt x="150" y="66"/>
                </a:cubicBezTo>
                <a:cubicBezTo>
                  <a:pt x="156" y="60"/>
                  <a:pt x="160" y="52"/>
                  <a:pt x="169" y="49"/>
                </a:cubicBezTo>
                <a:cubicBezTo>
                  <a:pt x="168" y="47"/>
                  <a:pt x="172" y="45"/>
                  <a:pt x="169" y="44"/>
                </a:cubicBezTo>
                <a:cubicBezTo>
                  <a:pt x="165" y="51"/>
                  <a:pt x="157" y="54"/>
                  <a:pt x="154" y="61"/>
                </a:cubicBezTo>
                <a:close/>
                <a:moveTo>
                  <a:pt x="47" y="57"/>
                </a:moveTo>
                <a:cubicBezTo>
                  <a:pt x="61" y="67"/>
                  <a:pt x="62" y="38"/>
                  <a:pt x="51" y="50"/>
                </a:cubicBezTo>
                <a:cubicBezTo>
                  <a:pt x="50" y="50"/>
                  <a:pt x="49" y="49"/>
                  <a:pt x="47" y="49"/>
                </a:cubicBezTo>
                <a:cubicBezTo>
                  <a:pt x="46" y="52"/>
                  <a:pt x="47" y="53"/>
                  <a:pt x="47" y="57"/>
                </a:cubicBezTo>
                <a:close/>
                <a:moveTo>
                  <a:pt x="282" y="50"/>
                </a:moveTo>
                <a:cubicBezTo>
                  <a:pt x="283" y="50"/>
                  <a:pt x="284" y="50"/>
                  <a:pt x="284" y="50"/>
                </a:cubicBezTo>
                <a:cubicBezTo>
                  <a:pt x="284" y="49"/>
                  <a:pt x="284" y="49"/>
                  <a:pt x="284" y="48"/>
                </a:cubicBezTo>
                <a:cubicBezTo>
                  <a:pt x="284" y="48"/>
                  <a:pt x="283" y="48"/>
                  <a:pt x="282" y="48"/>
                </a:cubicBezTo>
                <a:cubicBezTo>
                  <a:pt x="282" y="49"/>
                  <a:pt x="282" y="49"/>
                  <a:pt x="282" y="50"/>
                </a:cubicBezTo>
                <a:close/>
                <a:moveTo>
                  <a:pt x="76" y="60"/>
                </a:moveTo>
                <a:cubicBezTo>
                  <a:pt x="78" y="57"/>
                  <a:pt x="82" y="56"/>
                  <a:pt x="86" y="55"/>
                </a:cubicBezTo>
                <a:cubicBezTo>
                  <a:pt x="84" y="55"/>
                  <a:pt x="88" y="48"/>
                  <a:pt x="84" y="50"/>
                </a:cubicBezTo>
                <a:cubicBezTo>
                  <a:pt x="82" y="54"/>
                  <a:pt x="75" y="57"/>
                  <a:pt x="76" y="60"/>
                </a:cubicBezTo>
                <a:close/>
                <a:moveTo>
                  <a:pt x="326" y="80"/>
                </a:moveTo>
                <a:cubicBezTo>
                  <a:pt x="331" y="83"/>
                  <a:pt x="322" y="87"/>
                  <a:pt x="318" y="88"/>
                </a:cubicBezTo>
                <a:cubicBezTo>
                  <a:pt x="317" y="92"/>
                  <a:pt x="317" y="97"/>
                  <a:pt x="316" y="100"/>
                </a:cubicBezTo>
                <a:cubicBezTo>
                  <a:pt x="319" y="101"/>
                  <a:pt x="317" y="96"/>
                  <a:pt x="321" y="97"/>
                </a:cubicBezTo>
                <a:cubicBezTo>
                  <a:pt x="320" y="94"/>
                  <a:pt x="321" y="92"/>
                  <a:pt x="322" y="89"/>
                </a:cubicBezTo>
                <a:cubicBezTo>
                  <a:pt x="324" y="89"/>
                  <a:pt x="325" y="87"/>
                  <a:pt x="326" y="86"/>
                </a:cubicBezTo>
                <a:cubicBezTo>
                  <a:pt x="332" y="79"/>
                  <a:pt x="338" y="73"/>
                  <a:pt x="345" y="66"/>
                </a:cubicBezTo>
                <a:cubicBezTo>
                  <a:pt x="349" y="61"/>
                  <a:pt x="355" y="56"/>
                  <a:pt x="355" y="50"/>
                </a:cubicBezTo>
                <a:cubicBezTo>
                  <a:pt x="346" y="60"/>
                  <a:pt x="335" y="69"/>
                  <a:pt x="326" y="80"/>
                </a:cubicBezTo>
                <a:close/>
                <a:moveTo>
                  <a:pt x="238" y="76"/>
                </a:moveTo>
                <a:cubicBezTo>
                  <a:pt x="252" y="84"/>
                  <a:pt x="260" y="65"/>
                  <a:pt x="253" y="53"/>
                </a:cubicBezTo>
                <a:cubicBezTo>
                  <a:pt x="241" y="49"/>
                  <a:pt x="235" y="64"/>
                  <a:pt x="238" y="76"/>
                </a:cubicBezTo>
                <a:close/>
                <a:moveTo>
                  <a:pt x="398" y="72"/>
                </a:moveTo>
                <a:cubicBezTo>
                  <a:pt x="394" y="76"/>
                  <a:pt x="389" y="81"/>
                  <a:pt x="389" y="84"/>
                </a:cubicBezTo>
                <a:cubicBezTo>
                  <a:pt x="396" y="79"/>
                  <a:pt x="403" y="72"/>
                  <a:pt x="409" y="65"/>
                </a:cubicBezTo>
                <a:cubicBezTo>
                  <a:pt x="412" y="61"/>
                  <a:pt x="413" y="57"/>
                  <a:pt x="419" y="58"/>
                </a:cubicBezTo>
                <a:cubicBezTo>
                  <a:pt x="419" y="55"/>
                  <a:pt x="420" y="54"/>
                  <a:pt x="421" y="52"/>
                </a:cubicBezTo>
                <a:cubicBezTo>
                  <a:pt x="412" y="59"/>
                  <a:pt x="406" y="65"/>
                  <a:pt x="398" y="72"/>
                </a:cubicBezTo>
                <a:close/>
                <a:moveTo>
                  <a:pt x="282" y="58"/>
                </a:moveTo>
                <a:cubicBezTo>
                  <a:pt x="286" y="58"/>
                  <a:pt x="285" y="60"/>
                  <a:pt x="284" y="62"/>
                </a:cubicBezTo>
                <a:cubicBezTo>
                  <a:pt x="288" y="63"/>
                  <a:pt x="286" y="54"/>
                  <a:pt x="283" y="55"/>
                </a:cubicBezTo>
                <a:cubicBezTo>
                  <a:pt x="283" y="56"/>
                  <a:pt x="283" y="57"/>
                  <a:pt x="282" y="58"/>
                </a:cubicBezTo>
                <a:close/>
                <a:moveTo>
                  <a:pt x="131" y="91"/>
                </a:moveTo>
                <a:cubicBezTo>
                  <a:pt x="145" y="82"/>
                  <a:pt x="158" y="72"/>
                  <a:pt x="167" y="58"/>
                </a:cubicBezTo>
                <a:cubicBezTo>
                  <a:pt x="168" y="58"/>
                  <a:pt x="168" y="56"/>
                  <a:pt x="166" y="57"/>
                </a:cubicBezTo>
                <a:cubicBezTo>
                  <a:pt x="155" y="69"/>
                  <a:pt x="141" y="78"/>
                  <a:pt x="131" y="91"/>
                </a:cubicBezTo>
                <a:close/>
                <a:moveTo>
                  <a:pt x="63" y="59"/>
                </a:moveTo>
                <a:cubicBezTo>
                  <a:pt x="65" y="60"/>
                  <a:pt x="66" y="59"/>
                  <a:pt x="66" y="58"/>
                </a:cubicBezTo>
                <a:cubicBezTo>
                  <a:pt x="65" y="58"/>
                  <a:pt x="64" y="58"/>
                  <a:pt x="63" y="59"/>
                </a:cubicBezTo>
                <a:close/>
                <a:moveTo>
                  <a:pt x="211" y="75"/>
                </a:moveTo>
                <a:cubicBezTo>
                  <a:pt x="218" y="72"/>
                  <a:pt x="223" y="63"/>
                  <a:pt x="230" y="63"/>
                </a:cubicBezTo>
                <a:cubicBezTo>
                  <a:pt x="231" y="62"/>
                  <a:pt x="234" y="58"/>
                  <a:pt x="231" y="58"/>
                </a:cubicBezTo>
                <a:cubicBezTo>
                  <a:pt x="226" y="63"/>
                  <a:pt x="218" y="65"/>
                  <a:pt x="212" y="70"/>
                </a:cubicBezTo>
                <a:cubicBezTo>
                  <a:pt x="216" y="71"/>
                  <a:pt x="208" y="74"/>
                  <a:pt x="211" y="75"/>
                </a:cubicBezTo>
                <a:close/>
                <a:moveTo>
                  <a:pt x="122" y="59"/>
                </a:moveTo>
                <a:cubicBezTo>
                  <a:pt x="122" y="61"/>
                  <a:pt x="119" y="66"/>
                  <a:pt x="122" y="67"/>
                </a:cubicBezTo>
                <a:cubicBezTo>
                  <a:pt x="122" y="63"/>
                  <a:pt x="126" y="62"/>
                  <a:pt x="127" y="59"/>
                </a:cubicBezTo>
                <a:cubicBezTo>
                  <a:pt x="124" y="58"/>
                  <a:pt x="125" y="60"/>
                  <a:pt x="122" y="59"/>
                </a:cubicBezTo>
                <a:close/>
                <a:moveTo>
                  <a:pt x="44" y="62"/>
                </a:moveTo>
                <a:cubicBezTo>
                  <a:pt x="35" y="73"/>
                  <a:pt x="24" y="82"/>
                  <a:pt x="16" y="95"/>
                </a:cubicBezTo>
                <a:cubicBezTo>
                  <a:pt x="29" y="86"/>
                  <a:pt x="37" y="74"/>
                  <a:pt x="47" y="63"/>
                </a:cubicBezTo>
                <a:cubicBezTo>
                  <a:pt x="46" y="63"/>
                  <a:pt x="46" y="62"/>
                  <a:pt x="44" y="62"/>
                </a:cubicBezTo>
                <a:close/>
                <a:moveTo>
                  <a:pt x="261" y="74"/>
                </a:moveTo>
                <a:cubicBezTo>
                  <a:pt x="266" y="74"/>
                  <a:pt x="270" y="67"/>
                  <a:pt x="274" y="63"/>
                </a:cubicBezTo>
                <a:cubicBezTo>
                  <a:pt x="269" y="66"/>
                  <a:pt x="265" y="70"/>
                  <a:pt x="261" y="74"/>
                </a:cubicBezTo>
                <a:close/>
                <a:moveTo>
                  <a:pt x="264" y="81"/>
                </a:moveTo>
                <a:cubicBezTo>
                  <a:pt x="261" y="84"/>
                  <a:pt x="255" y="86"/>
                  <a:pt x="255" y="90"/>
                </a:cubicBezTo>
                <a:cubicBezTo>
                  <a:pt x="263" y="84"/>
                  <a:pt x="271" y="76"/>
                  <a:pt x="277" y="69"/>
                </a:cubicBezTo>
                <a:cubicBezTo>
                  <a:pt x="279" y="68"/>
                  <a:pt x="284" y="68"/>
                  <a:pt x="281" y="64"/>
                </a:cubicBezTo>
                <a:cubicBezTo>
                  <a:pt x="276" y="70"/>
                  <a:pt x="270" y="76"/>
                  <a:pt x="264" y="81"/>
                </a:cubicBezTo>
                <a:close/>
                <a:moveTo>
                  <a:pt x="390" y="91"/>
                </a:moveTo>
                <a:cubicBezTo>
                  <a:pt x="387" y="94"/>
                  <a:pt x="383" y="97"/>
                  <a:pt x="383" y="101"/>
                </a:cubicBezTo>
                <a:cubicBezTo>
                  <a:pt x="388" y="97"/>
                  <a:pt x="394" y="93"/>
                  <a:pt x="399" y="87"/>
                </a:cubicBezTo>
                <a:cubicBezTo>
                  <a:pt x="405" y="82"/>
                  <a:pt x="408" y="74"/>
                  <a:pt x="416" y="72"/>
                </a:cubicBezTo>
                <a:cubicBezTo>
                  <a:pt x="415" y="69"/>
                  <a:pt x="419" y="66"/>
                  <a:pt x="417" y="64"/>
                </a:cubicBezTo>
                <a:cubicBezTo>
                  <a:pt x="409" y="75"/>
                  <a:pt x="398" y="83"/>
                  <a:pt x="390" y="91"/>
                </a:cubicBezTo>
                <a:close/>
                <a:moveTo>
                  <a:pt x="349" y="68"/>
                </a:moveTo>
                <a:cubicBezTo>
                  <a:pt x="351" y="69"/>
                  <a:pt x="354" y="66"/>
                  <a:pt x="351" y="65"/>
                </a:cubicBezTo>
                <a:cubicBezTo>
                  <a:pt x="351" y="67"/>
                  <a:pt x="350" y="67"/>
                  <a:pt x="349" y="68"/>
                </a:cubicBezTo>
                <a:close/>
                <a:moveTo>
                  <a:pt x="61" y="70"/>
                </a:moveTo>
                <a:cubicBezTo>
                  <a:pt x="63" y="70"/>
                  <a:pt x="64" y="69"/>
                  <a:pt x="64" y="68"/>
                </a:cubicBezTo>
                <a:cubicBezTo>
                  <a:pt x="63" y="68"/>
                  <a:pt x="62" y="69"/>
                  <a:pt x="61" y="70"/>
                </a:cubicBezTo>
                <a:close/>
                <a:moveTo>
                  <a:pt x="256" y="96"/>
                </a:moveTo>
                <a:cubicBezTo>
                  <a:pt x="262" y="93"/>
                  <a:pt x="268" y="88"/>
                  <a:pt x="274" y="83"/>
                </a:cubicBezTo>
                <a:cubicBezTo>
                  <a:pt x="279" y="80"/>
                  <a:pt x="288" y="75"/>
                  <a:pt x="287" y="69"/>
                </a:cubicBezTo>
                <a:cubicBezTo>
                  <a:pt x="278" y="79"/>
                  <a:pt x="266" y="86"/>
                  <a:pt x="256" y="96"/>
                </a:cubicBezTo>
                <a:close/>
                <a:moveTo>
                  <a:pt x="227" y="70"/>
                </a:moveTo>
                <a:cubicBezTo>
                  <a:pt x="219" y="77"/>
                  <a:pt x="210" y="82"/>
                  <a:pt x="202" y="88"/>
                </a:cubicBezTo>
                <a:cubicBezTo>
                  <a:pt x="200" y="88"/>
                  <a:pt x="200" y="87"/>
                  <a:pt x="198" y="87"/>
                </a:cubicBezTo>
                <a:cubicBezTo>
                  <a:pt x="198" y="91"/>
                  <a:pt x="195" y="93"/>
                  <a:pt x="197" y="95"/>
                </a:cubicBezTo>
                <a:cubicBezTo>
                  <a:pt x="200" y="95"/>
                  <a:pt x="203" y="95"/>
                  <a:pt x="205" y="93"/>
                </a:cubicBezTo>
                <a:cubicBezTo>
                  <a:pt x="203" y="93"/>
                  <a:pt x="205" y="90"/>
                  <a:pt x="205" y="88"/>
                </a:cubicBezTo>
                <a:cubicBezTo>
                  <a:pt x="207" y="87"/>
                  <a:pt x="208" y="85"/>
                  <a:pt x="211" y="85"/>
                </a:cubicBezTo>
                <a:cubicBezTo>
                  <a:pt x="216" y="79"/>
                  <a:pt x="225" y="78"/>
                  <a:pt x="229" y="71"/>
                </a:cubicBezTo>
                <a:cubicBezTo>
                  <a:pt x="228" y="70"/>
                  <a:pt x="228" y="70"/>
                  <a:pt x="227" y="70"/>
                </a:cubicBezTo>
                <a:close/>
                <a:moveTo>
                  <a:pt x="320" y="78"/>
                </a:moveTo>
                <a:cubicBezTo>
                  <a:pt x="322" y="78"/>
                  <a:pt x="322" y="75"/>
                  <a:pt x="324" y="74"/>
                </a:cubicBezTo>
                <a:cubicBezTo>
                  <a:pt x="321" y="73"/>
                  <a:pt x="319" y="75"/>
                  <a:pt x="320" y="78"/>
                </a:cubicBezTo>
                <a:close/>
                <a:moveTo>
                  <a:pt x="358" y="93"/>
                </a:moveTo>
                <a:cubicBezTo>
                  <a:pt x="362" y="85"/>
                  <a:pt x="373" y="83"/>
                  <a:pt x="376" y="74"/>
                </a:cubicBezTo>
                <a:cubicBezTo>
                  <a:pt x="373" y="74"/>
                  <a:pt x="373" y="74"/>
                  <a:pt x="370" y="74"/>
                </a:cubicBezTo>
                <a:cubicBezTo>
                  <a:pt x="371" y="81"/>
                  <a:pt x="361" y="83"/>
                  <a:pt x="357" y="88"/>
                </a:cubicBezTo>
                <a:cubicBezTo>
                  <a:pt x="359" y="91"/>
                  <a:pt x="357" y="92"/>
                  <a:pt x="358" y="93"/>
                </a:cubicBezTo>
                <a:close/>
                <a:moveTo>
                  <a:pt x="355" y="78"/>
                </a:moveTo>
                <a:cubicBezTo>
                  <a:pt x="359" y="78"/>
                  <a:pt x="355" y="81"/>
                  <a:pt x="357" y="82"/>
                </a:cubicBezTo>
                <a:cubicBezTo>
                  <a:pt x="358" y="78"/>
                  <a:pt x="362" y="79"/>
                  <a:pt x="363" y="75"/>
                </a:cubicBezTo>
                <a:cubicBezTo>
                  <a:pt x="359" y="75"/>
                  <a:pt x="356" y="75"/>
                  <a:pt x="355" y="78"/>
                </a:cubicBezTo>
                <a:close/>
                <a:moveTo>
                  <a:pt x="204" y="77"/>
                </a:moveTo>
                <a:cubicBezTo>
                  <a:pt x="204" y="79"/>
                  <a:pt x="201" y="80"/>
                  <a:pt x="204" y="81"/>
                </a:cubicBezTo>
                <a:cubicBezTo>
                  <a:pt x="204" y="78"/>
                  <a:pt x="208" y="78"/>
                  <a:pt x="208" y="76"/>
                </a:cubicBezTo>
                <a:cubicBezTo>
                  <a:pt x="206" y="75"/>
                  <a:pt x="206" y="78"/>
                  <a:pt x="204" y="77"/>
                </a:cubicBezTo>
                <a:close/>
                <a:moveTo>
                  <a:pt x="84" y="87"/>
                </a:moveTo>
                <a:cubicBezTo>
                  <a:pt x="92" y="87"/>
                  <a:pt x="93" y="81"/>
                  <a:pt x="98" y="78"/>
                </a:cubicBezTo>
                <a:cubicBezTo>
                  <a:pt x="90" y="75"/>
                  <a:pt x="87" y="83"/>
                  <a:pt x="84" y="87"/>
                </a:cubicBezTo>
                <a:close/>
                <a:moveTo>
                  <a:pt x="120" y="77"/>
                </a:moveTo>
                <a:cubicBezTo>
                  <a:pt x="119" y="83"/>
                  <a:pt x="124" y="77"/>
                  <a:pt x="120" y="77"/>
                </a:cubicBezTo>
                <a:close/>
                <a:moveTo>
                  <a:pt x="157" y="85"/>
                </a:moveTo>
                <a:cubicBezTo>
                  <a:pt x="158" y="83"/>
                  <a:pt x="165" y="80"/>
                  <a:pt x="163" y="77"/>
                </a:cubicBezTo>
                <a:cubicBezTo>
                  <a:pt x="162" y="80"/>
                  <a:pt x="155" y="83"/>
                  <a:pt x="157" y="85"/>
                </a:cubicBezTo>
                <a:close/>
                <a:moveTo>
                  <a:pt x="211" y="93"/>
                </a:moveTo>
                <a:cubicBezTo>
                  <a:pt x="217" y="92"/>
                  <a:pt x="220" y="89"/>
                  <a:pt x="224" y="85"/>
                </a:cubicBezTo>
                <a:cubicBezTo>
                  <a:pt x="226" y="84"/>
                  <a:pt x="234" y="81"/>
                  <a:pt x="229" y="79"/>
                </a:cubicBezTo>
                <a:cubicBezTo>
                  <a:pt x="225" y="85"/>
                  <a:pt x="215" y="86"/>
                  <a:pt x="211" y="93"/>
                </a:cubicBezTo>
                <a:close/>
                <a:moveTo>
                  <a:pt x="11" y="84"/>
                </a:moveTo>
                <a:cubicBezTo>
                  <a:pt x="11" y="83"/>
                  <a:pt x="14" y="80"/>
                  <a:pt x="11" y="80"/>
                </a:cubicBezTo>
                <a:cubicBezTo>
                  <a:pt x="12" y="82"/>
                  <a:pt x="8" y="84"/>
                  <a:pt x="11" y="84"/>
                </a:cubicBezTo>
                <a:close/>
                <a:moveTo>
                  <a:pt x="253" y="84"/>
                </a:moveTo>
                <a:cubicBezTo>
                  <a:pt x="252" y="81"/>
                  <a:pt x="256" y="82"/>
                  <a:pt x="256" y="80"/>
                </a:cubicBezTo>
                <a:cubicBezTo>
                  <a:pt x="254" y="80"/>
                  <a:pt x="248" y="83"/>
                  <a:pt x="253" y="84"/>
                </a:cubicBezTo>
                <a:close/>
                <a:moveTo>
                  <a:pt x="97" y="88"/>
                </a:moveTo>
                <a:cubicBezTo>
                  <a:pt x="102" y="88"/>
                  <a:pt x="104" y="85"/>
                  <a:pt x="107" y="82"/>
                </a:cubicBezTo>
                <a:cubicBezTo>
                  <a:pt x="102" y="79"/>
                  <a:pt x="100" y="86"/>
                  <a:pt x="97" y="88"/>
                </a:cubicBezTo>
                <a:close/>
                <a:moveTo>
                  <a:pt x="385" y="114"/>
                </a:moveTo>
                <a:cubicBezTo>
                  <a:pt x="395" y="108"/>
                  <a:pt x="402" y="98"/>
                  <a:pt x="412" y="92"/>
                </a:cubicBezTo>
                <a:cubicBezTo>
                  <a:pt x="412" y="88"/>
                  <a:pt x="414" y="86"/>
                  <a:pt x="414" y="81"/>
                </a:cubicBezTo>
                <a:cubicBezTo>
                  <a:pt x="403" y="90"/>
                  <a:pt x="392" y="100"/>
                  <a:pt x="382" y="110"/>
                </a:cubicBezTo>
                <a:cubicBezTo>
                  <a:pt x="386" y="111"/>
                  <a:pt x="384" y="113"/>
                  <a:pt x="385" y="114"/>
                </a:cubicBezTo>
                <a:close/>
                <a:moveTo>
                  <a:pt x="230" y="89"/>
                </a:moveTo>
                <a:cubicBezTo>
                  <a:pt x="234" y="88"/>
                  <a:pt x="237" y="86"/>
                  <a:pt x="239" y="83"/>
                </a:cubicBezTo>
                <a:cubicBezTo>
                  <a:pt x="235" y="84"/>
                  <a:pt x="233" y="86"/>
                  <a:pt x="230" y="89"/>
                </a:cubicBezTo>
                <a:close/>
                <a:moveTo>
                  <a:pt x="277" y="94"/>
                </a:moveTo>
                <a:cubicBezTo>
                  <a:pt x="283" y="91"/>
                  <a:pt x="289" y="89"/>
                  <a:pt x="292" y="83"/>
                </a:cubicBezTo>
                <a:cubicBezTo>
                  <a:pt x="286" y="86"/>
                  <a:pt x="282" y="91"/>
                  <a:pt x="277" y="94"/>
                </a:cubicBezTo>
                <a:close/>
                <a:moveTo>
                  <a:pt x="103" y="95"/>
                </a:moveTo>
                <a:cubicBezTo>
                  <a:pt x="106" y="93"/>
                  <a:pt x="114" y="89"/>
                  <a:pt x="112" y="85"/>
                </a:cubicBezTo>
                <a:cubicBezTo>
                  <a:pt x="109" y="88"/>
                  <a:pt x="105" y="91"/>
                  <a:pt x="103" y="95"/>
                </a:cubicBezTo>
                <a:close/>
                <a:moveTo>
                  <a:pt x="46" y="98"/>
                </a:moveTo>
                <a:cubicBezTo>
                  <a:pt x="51" y="96"/>
                  <a:pt x="54" y="90"/>
                  <a:pt x="58" y="86"/>
                </a:cubicBezTo>
                <a:cubicBezTo>
                  <a:pt x="53" y="89"/>
                  <a:pt x="50" y="94"/>
                  <a:pt x="46" y="98"/>
                </a:cubicBezTo>
                <a:close/>
                <a:moveTo>
                  <a:pt x="67" y="88"/>
                </a:moveTo>
                <a:cubicBezTo>
                  <a:pt x="69" y="88"/>
                  <a:pt x="70" y="88"/>
                  <a:pt x="70" y="86"/>
                </a:cubicBezTo>
                <a:cubicBezTo>
                  <a:pt x="68" y="86"/>
                  <a:pt x="68" y="87"/>
                  <a:pt x="67" y="88"/>
                </a:cubicBezTo>
                <a:close/>
                <a:moveTo>
                  <a:pt x="141" y="108"/>
                </a:moveTo>
                <a:cubicBezTo>
                  <a:pt x="148" y="101"/>
                  <a:pt x="156" y="96"/>
                  <a:pt x="162" y="88"/>
                </a:cubicBezTo>
                <a:cubicBezTo>
                  <a:pt x="155" y="94"/>
                  <a:pt x="144" y="101"/>
                  <a:pt x="141" y="108"/>
                </a:cubicBezTo>
                <a:close/>
                <a:moveTo>
                  <a:pt x="107" y="102"/>
                </a:moveTo>
                <a:cubicBezTo>
                  <a:pt x="109" y="101"/>
                  <a:pt x="113" y="98"/>
                  <a:pt x="115" y="96"/>
                </a:cubicBezTo>
                <a:cubicBezTo>
                  <a:pt x="117" y="94"/>
                  <a:pt x="122" y="90"/>
                  <a:pt x="119" y="89"/>
                </a:cubicBezTo>
                <a:cubicBezTo>
                  <a:pt x="116" y="95"/>
                  <a:pt x="109" y="96"/>
                  <a:pt x="107" y="102"/>
                </a:cubicBezTo>
                <a:close/>
                <a:moveTo>
                  <a:pt x="264" y="97"/>
                </a:moveTo>
                <a:cubicBezTo>
                  <a:pt x="261" y="101"/>
                  <a:pt x="272" y="92"/>
                  <a:pt x="271" y="91"/>
                </a:cubicBezTo>
                <a:cubicBezTo>
                  <a:pt x="268" y="93"/>
                  <a:pt x="267" y="95"/>
                  <a:pt x="264" y="97"/>
                </a:cubicBezTo>
                <a:close/>
                <a:moveTo>
                  <a:pt x="292" y="91"/>
                </a:moveTo>
                <a:cubicBezTo>
                  <a:pt x="285" y="95"/>
                  <a:pt x="278" y="101"/>
                  <a:pt x="273" y="105"/>
                </a:cubicBezTo>
                <a:cubicBezTo>
                  <a:pt x="267" y="108"/>
                  <a:pt x="260" y="112"/>
                  <a:pt x="263" y="117"/>
                </a:cubicBezTo>
                <a:cubicBezTo>
                  <a:pt x="268" y="113"/>
                  <a:pt x="275" y="110"/>
                  <a:pt x="280" y="106"/>
                </a:cubicBezTo>
                <a:cubicBezTo>
                  <a:pt x="286" y="102"/>
                  <a:pt x="293" y="98"/>
                  <a:pt x="294" y="92"/>
                </a:cubicBezTo>
                <a:cubicBezTo>
                  <a:pt x="294" y="91"/>
                  <a:pt x="293" y="91"/>
                  <a:pt x="292" y="91"/>
                </a:cubicBezTo>
                <a:close/>
                <a:moveTo>
                  <a:pt x="310" y="123"/>
                </a:moveTo>
                <a:cubicBezTo>
                  <a:pt x="322" y="115"/>
                  <a:pt x="333" y="105"/>
                  <a:pt x="344" y="95"/>
                </a:cubicBezTo>
                <a:cubicBezTo>
                  <a:pt x="345" y="95"/>
                  <a:pt x="345" y="93"/>
                  <a:pt x="344" y="93"/>
                </a:cubicBezTo>
                <a:cubicBezTo>
                  <a:pt x="333" y="104"/>
                  <a:pt x="320" y="112"/>
                  <a:pt x="310" y="123"/>
                </a:cubicBezTo>
                <a:close/>
                <a:moveTo>
                  <a:pt x="38" y="100"/>
                </a:moveTo>
                <a:cubicBezTo>
                  <a:pt x="39" y="97"/>
                  <a:pt x="42" y="97"/>
                  <a:pt x="43" y="94"/>
                </a:cubicBezTo>
                <a:cubicBezTo>
                  <a:pt x="41" y="95"/>
                  <a:pt x="37" y="99"/>
                  <a:pt x="38" y="100"/>
                </a:cubicBezTo>
                <a:close/>
                <a:moveTo>
                  <a:pt x="373" y="100"/>
                </a:moveTo>
                <a:cubicBezTo>
                  <a:pt x="376" y="99"/>
                  <a:pt x="377" y="96"/>
                  <a:pt x="379" y="94"/>
                </a:cubicBezTo>
                <a:cubicBezTo>
                  <a:pt x="375" y="94"/>
                  <a:pt x="374" y="97"/>
                  <a:pt x="373" y="100"/>
                </a:cubicBezTo>
                <a:close/>
                <a:moveTo>
                  <a:pt x="274" y="97"/>
                </a:moveTo>
                <a:cubicBezTo>
                  <a:pt x="275" y="97"/>
                  <a:pt x="276" y="96"/>
                  <a:pt x="277" y="95"/>
                </a:cubicBezTo>
                <a:cubicBezTo>
                  <a:pt x="275" y="95"/>
                  <a:pt x="274" y="96"/>
                  <a:pt x="274" y="97"/>
                </a:cubicBezTo>
                <a:close/>
                <a:moveTo>
                  <a:pt x="86" y="99"/>
                </a:moveTo>
                <a:cubicBezTo>
                  <a:pt x="77" y="94"/>
                  <a:pt x="64" y="102"/>
                  <a:pt x="63" y="110"/>
                </a:cubicBezTo>
                <a:cubicBezTo>
                  <a:pt x="63" y="116"/>
                  <a:pt x="67" y="122"/>
                  <a:pt x="71" y="123"/>
                </a:cubicBezTo>
                <a:cubicBezTo>
                  <a:pt x="77" y="124"/>
                  <a:pt x="80" y="121"/>
                  <a:pt x="83" y="120"/>
                </a:cubicBezTo>
                <a:cubicBezTo>
                  <a:pt x="85" y="119"/>
                  <a:pt x="86" y="121"/>
                  <a:pt x="87" y="120"/>
                </a:cubicBezTo>
                <a:cubicBezTo>
                  <a:pt x="96" y="116"/>
                  <a:pt x="96" y="102"/>
                  <a:pt x="88" y="96"/>
                </a:cubicBezTo>
                <a:cubicBezTo>
                  <a:pt x="88" y="97"/>
                  <a:pt x="87" y="98"/>
                  <a:pt x="86" y="99"/>
                </a:cubicBezTo>
                <a:close/>
                <a:moveTo>
                  <a:pt x="13" y="100"/>
                </a:moveTo>
                <a:cubicBezTo>
                  <a:pt x="15" y="100"/>
                  <a:pt x="16" y="98"/>
                  <a:pt x="16" y="97"/>
                </a:cubicBezTo>
                <a:cubicBezTo>
                  <a:pt x="14" y="97"/>
                  <a:pt x="13" y="98"/>
                  <a:pt x="13" y="100"/>
                </a:cubicBezTo>
                <a:close/>
                <a:moveTo>
                  <a:pt x="143" y="113"/>
                </a:moveTo>
                <a:cubicBezTo>
                  <a:pt x="149" y="109"/>
                  <a:pt x="160" y="104"/>
                  <a:pt x="159" y="98"/>
                </a:cubicBezTo>
                <a:cubicBezTo>
                  <a:pt x="154" y="104"/>
                  <a:pt x="148" y="108"/>
                  <a:pt x="143" y="113"/>
                </a:cubicBezTo>
                <a:close/>
                <a:moveTo>
                  <a:pt x="30" y="116"/>
                </a:moveTo>
                <a:cubicBezTo>
                  <a:pt x="33" y="110"/>
                  <a:pt x="44" y="105"/>
                  <a:pt x="44" y="99"/>
                </a:cubicBezTo>
                <a:cubicBezTo>
                  <a:pt x="40" y="105"/>
                  <a:pt x="31" y="110"/>
                  <a:pt x="30" y="116"/>
                </a:cubicBezTo>
                <a:close/>
                <a:moveTo>
                  <a:pt x="259" y="103"/>
                </a:moveTo>
                <a:cubicBezTo>
                  <a:pt x="259" y="101"/>
                  <a:pt x="265" y="100"/>
                  <a:pt x="261" y="99"/>
                </a:cubicBezTo>
                <a:cubicBezTo>
                  <a:pt x="261" y="101"/>
                  <a:pt x="257" y="102"/>
                  <a:pt x="259" y="103"/>
                </a:cubicBezTo>
                <a:close/>
                <a:moveTo>
                  <a:pt x="111" y="110"/>
                </a:moveTo>
                <a:cubicBezTo>
                  <a:pt x="114" y="108"/>
                  <a:pt x="120" y="103"/>
                  <a:pt x="118" y="100"/>
                </a:cubicBezTo>
                <a:cubicBezTo>
                  <a:pt x="117" y="103"/>
                  <a:pt x="109" y="106"/>
                  <a:pt x="111" y="110"/>
                </a:cubicBezTo>
                <a:close/>
                <a:moveTo>
                  <a:pt x="206" y="115"/>
                </a:moveTo>
                <a:cubicBezTo>
                  <a:pt x="201" y="120"/>
                  <a:pt x="193" y="124"/>
                  <a:pt x="192" y="131"/>
                </a:cubicBezTo>
                <a:cubicBezTo>
                  <a:pt x="201" y="119"/>
                  <a:pt x="214" y="112"/>
                  <a:pt x="222" y="100"/>
                </a:cubicBezTo>
                <a:cubicBezTo>
                  <a:pt x="216" y="104"/>
                  <a:pt x="212" y="110"/>
                  <a:pt x="206" y="115"/>
                </a:cubicBezTo>
                <a:close/>
                <a:moveTo>
                  <a:pt x="384" y="121"/>
                </a:moveTo>
                <a:cubicBezTo>
                  <a:pt x="382" y="123"/>
                  <a:pt x="377" y="127"/>
                  <a:pt x="380" y="130"/>
                </a:cubicBezTo>
                <a:cubicBezTo>
                  <a:pt x="387" y="118"/>
                  <a:pt x="406" y="114"/>
                  <a:pt x="411" y="101"/>
                </a:cubicBezTo>
                <a:cubicBezTo>
                  <a:pt x="411" y="100"/>
                  <a:pt x="410" y="100"/>
                  <a:pt x="409" y="100"/>
                </a:cubicBezTo>
                <a:cubicBezTo>
                  <a:pt x="403" y="108"/>
                  <a:pt x="391" y="114"/>
                  <a:pt x="384" y="121"/>
                </a:cubicBezTo>
                <a:close/>
                <a:moveTo>
                  <a:pt x="26" y="112"/>
                </a:moveTo>
                <a:cubicBezTo>
                  <a:pt x="29" y="109"/>
                  <a:pt x="36" y="102"/>
                  <a:pt x="36" y="102"/>
                </a:cubicBezTo>
                <a:cubicBezTo>
                  <a:pt x="32" y="105"/>
                  <a:pt x="26" y="109"/>
                  <a:pt x="26" y="112"/>
                </a:cubicBezTo>
                <a:close/>
                <a:moveTo>
                  <a:pt x="190" y="116"/>
                </a:moveTo>
                <a:cubicBezTo>
                  <a:pt x="193" y="122"/>
                  <a:pt x="175" y="135"/>
                  <a:pt x="170" y="139"/>
                </a:cubicBezTo>
                <a:cubicBezTo>
                  <a:pt x="174" y="138"/>
                  <a:pt x="180" y="140"/>
                  <a:pt x="181" y="139"/>
                </a:cubicBezTo>
                <a:cubicBezTo>
                  <a:pt x="184" y="137"/>
                  <a:pt x="181" y="134"/>
                  <a:pt x="181" y="131"/>
                </a:cubicBezTo>
                <a:cubicBezTo>
                  <a:pt x="187" y="125"/>
                  <a:pt x="195" y="122"/>
                  <a:pt x="199" y="114"/>
                </a:cubicBezTo>
                <a:cubicBezTo>
                  <a:pt x="201" y="113"/>
                  <a:pt x="204" y="110"/>
                  <a:pt x="206" y="107"/>
                </a:cubicBezTo>
                <a:cubicBezTo>
                  <a:pt x="208" y="106"/>
                  <a:pt x="214" y="102"/>
                  <a:pt x="210" y="101"/>
                </a:cubicBezTo>
                <a:cubicBezTo>
                  <a:pt x="205" y="107"/>
                  <a:pt x="197" y="112"/>
                  <a:pt x="190" y="116"/>
                </a:cubicBezTo>
                <a:close/>
                <a:moveTo>
                  <a:pt x="9" y="104"/>
                </a:moveTo>
                <a:cubicBezTo>
                  <a:pt x="10" y="104"/>
                  <a:pt x="11" y="103"/>
                  <a:pt x="12" y="102"/>
                </a:cubicBezTo>
                <a:cubicBezTo>
                  <a:pt x="10" y="102"/>
                  <a:pt x="9" y="102"/>
                  <a:pt x="9" y="104"/>
                </a:cubicBezTo>
                <a:close/>
                <a:moveTo>
                  <a:pt x="173" y="121"/>
                </a:moveTo>
                <a:cubicBezTo>
                  <a:pt x="171" y="123"/>
                  <a:pt x="171" y="124"/>
                  <a:pt x="171" y="125"/>
                </a:cubicBezTo>
                <a:cubicBezTo>
                  <a:pt x="167" y="130"/>
                  <a:pt x="161" y="133"/>
                  <a:pt x="157" y="138"/>
                </a:cubicBezTo>
                <a:cubicBezTo>
                  <a:pt x="165" y="137"/>
                  <a:pt x="168" y="129"/>
                  <a:pt x="173" y="124"/>
                </a:cubicBezTo>
                <a:cubicBezTo>
                  <a:pt x="183" y="118"/>
                  <a:pt x="191" y="109"/>
                  <a:pt x="201" y="102"/>
                </a:cubicBezTo>
                <a:cubicBezTo>
                  <a:pt x="189" y="106"/>
                  <a:pt x="180" y="114"/>
                  <a:pt x="173" y="121"/>
                </a:cubicBezTo>
                <a:close/>
                <a:moveTo>
                  <a:pt x="247" y="107"/>
                </a:moveTo>
                <a:cubicBezTo>
                  <a:pt x="247" y="106"/>
                  <a:pt x="251" y="107"/>
                  <a:pt x="252" y="105"/>
                </a:cubicBezTo>
                <a:cubicBezTo>
                  <a:pt x="250" y="105"/>
                  <a:pt x="251" y="102"/>
                  <a:pt x="250" y="102"/>
                </a:cubicBezTo>
                <a:cubicBezTo>
                  <a:pt x="250" y="104"/>
                  <a:pt x="244" y="105"/>
                  <a:pt x="247" y="107"/>
                </a:cubicBezTo>
                <a:close/>
                <a:moveTo>
                  <a:pt x="19" y="106"/>
                </a:moveTo>
                <a:cubicBezTo>
                  <a:pt x="21" y="106"/>
                  <a:pt x="24" y="103"/>
                  <a:pt x="21" y="103"/>
                </a:cubicBezTo>
                <a:cubicBezTo>
                  <a:pt x="21" y="104"/>
                  <a:pt x="20" y="104"/>
                  <a:pt x="19" y="106"/>
                </a:cubicBezTo>
                <a:close/>
                <a:moveTo>
                  <a:pt x="166" y="117"/>
                </a:moveTo>
                <a:cubicBezTo>
                  <a:pt x="162" y="120"/>
                  <a:pt x="155" y="122"/>
                  <a:pt x="157" y="128"/>
                </a:cubicBezTo>
                <a:cubicBezTo>
                  <a:pt x="166" y="119"/>
                  <a:pt x="179" y="111"/>
                  <a:pt x="185" y="103"/>
                </a:cubicBezTo>
                <a:cubicBezTo>
                  <a:pt x="178" y="106"/>
                  <a:pt x="173" y="112"/>
                  <a:pt x="166" y="117"/>
                </a:cubicBezTo>
                <a:close/>
                <a:moveTo>
                  <a:pt x="315" y="129"/>
                </a:moveTo>
                <a:cubicBezTo>
                  <a:pt x="327" y="123"/>
                  <a:pt x="335" y="113"/>
                  <a:pt x="344" y="104"/>
                </a:cubicBezTo>
                <a:cubicBezTo>
                  <a:pt x="335" y="109"/>
                  <a:pt x="321" y="118"/>
                  <a:pt x="315" y="129"/>
                </a:cubicBezTo>
                <a:close/>
                <a:moveTo>
                  <a:pt x="57" y="107"/>
                </a:moveTo>
                <a:cubicBezTo>
                  <a:pt x="59" y="108"/>
                  <a:pt x="59" y="105"/>
                  <a:pt x="60" y="104"/>
                </a:cubicBezTo>
                <a:cubicBezTo>
                  <a:pt x="57" y="103"/>
                  <a:pt x="57" y="106"/>
                  <a:pt x="57" y="107"/>
                </a:cubicBezTo>
                <a:close/>
                <a:moveTo>
                  <a:pt x="230" y="118"/>
                </a:moveTo>
                <a:cubicBezTo>
                  <a:pt x="234" y="118"/>
                  <a:pt x="235" y="114"/>
                  <a:pt x="234" y="110"/>
                </a:cubicBezTo>
                <a:cubicBezTo>
                  <a:pt x="236" y="109"/>
                  <a:pt x="241" y="106"/>
                  <a:pt x="239" y="104"/>
                </a:cubicBezTo>
                <a:cubicBezTo>
                  <a:pt x="236" y="109"/>
                  <a:pt x="229" y="108"/>
                  <a:pt x="230" y="118"/>
                </a:cubicBezTo>
                <a:close/>
                <a:moveTo>
                  <a:pt x="273" y="126"/>
                </a:moveTo>
                <a:cubicBezTo>
                  <a:pt x="277" y="123"/>
                  <a:pt x="282" y="121"/>
                  <a:pt x="286" y="118"/>
                </a:cubicBezTo>
                <a:cubicBezTo>
                  <a:pt x="291" y="115"/>
                  <a:pt x="296" y="112"/>
                  <a:pt x="298" y="107"/>
                </a:cubicBezTo>
                <a:cubicBezTo>
                  <a:pt x="297" y="107"/>
                  <a:pt x="297" y="106"/>
                  <a:pt x="296" y="107"/>
                </a:cubicBezTo>
                <a:cubicBezTo>
                  <a:pt x="289" y="114"/>
                  <a:pt x="279" y="118"/>
                  <a:pt x="273" y="126"/>
                </a:cubicBezTo>
                <a:close/>
                <a:moveTo>
                  <a:pt x="317" y="110"/>
                </a:moveTo>
                <a:cubicBezTo>
                  <a:pt x="310" y="116"/>
                  <a:pt x="322" y="109"/>
                  <a:pt x="320" y="108"/>
                </a:cubicBezTo>
                <a:cubicBezTo>
                  <a:pt x="319" y="109"/>
                  <a:pt x="318" y="110"/>
                  <a:pt x="317" y="110"/>
                </a:cubicBezTo>
                <a:close/>
                <a:moveTo>
                  <a:pt x="100" y="116"/>
                </a:moveTo>
                <a:cubicBezTo>
                  <a:pt x="101" y="115"/>
                  <a:pt x="104" y="111"/>
                  <a:pt x="102" y="109"/>
                </a:cubicBezTo>
                <a:cubicBezTo>
                  <a:pt x="101" y="111"/>
                  <a:pt x="98" y="115"/>
                  <a:pt x="100" y="116"/>
                </a:cubicBezTo>
                <a:close/>
                <a:moveTo>
                  <a:pt x="396" y="123"/>
                </a:moveTo>
                <a:cubicBezTo>
                  <a:pt x="391" y="127"/>
                  <a:pt x="385" y="130"/>
                  <a:pt x="384" y="135"/>
                </a:cubicBezTo>
                <a:cubicBezTo>
                  <a:pt x="392" y="127"/>
                  <a:pt x="410" y="124"/>
                  <a:pt x="410" y="111"/>
                </a:cubicBezTo>
                <a:cubicBezTo>
                  <a:pt x="406" y="115"/>
                  <a:pt x="400" y="119"/>
                  <a:pt x="396" y="123"/>
                </a:cubicBezTo>
                <a:close/>
                <a:moveTo>
                  <a:pt x="148" y="126"/>
                </a:moveTo>
                <a:cubicBezTo>
                  <a:pt x="151" y="120"/>
                  <a:pt x="159" y="118"/>
                  <a:pt x="162" y="112"/>
                </a:cubicBezTo>
                <a:cubicBezTo>
                  <a:pt x="157" y="116"/>
                  <a:pt x="148" y="120"/>
                  <a:pt x="148" y="126"/>
                </a:cubicBezTo>
                <a:close/>
                <a:moveTo>
                  <a:pt x="264" y="125"/>
                </a:moveTo>
                <a:cubicBezTo>
                  <a:pt x="269" y="123"/>
                  <a:pt x="277" y="115"/>
                  <a:pt x="277" y="114"/>
                </a:cubicBezTo>
                <a:cubicBezTo>
                  <a:pt x="272" y="117"/>
                  <a:pt x="268" y="120"/>
                  <a:pt x="264" y="125"/>
                </a:cubicBezTo>
                <a:close/>
                <a:moveTo>
                  <a:pt x="111" y="140"/>
                </a:moveTo>
                <a:cubicBezTo>
                  <a:pt x="114" y="139"/>
                  <a:pt x="117" y="139"/>
                  <a:pt x="118" y="136"/>
                </a:cubicBezTo>
                <a:cubicBezTo>
                  <a:pt x="115" y="127"/>
                  <a:pt x="132" y="122"/>
                  <a:pt x="132" y="115"/>
                </a:cubicBezTo>
                <a:cubicBezTo>
                  <a:pt x="125" y="123"/>
                  <a:pt x="116" y="130"/>
                  <a:pt x="111" y="140"/>
                </a:cubicBezTo>
                <a:close/>
                <a:moveTo>
                  <a:pt x="217" y="119"/>
                </a:moveTo>
                <a:cubicBezTo>
                  <a:pt x="225" y="118"/>
                  <a:pt x="217" y="125"/>
                  <a:pt x="220" y="126"/>
                </a:cubicBezTo>
                <a:cubicBezTo>
                  <a:pt x="222" y="122"/>
                  <a:pt x="223" y="127"/>
                  <a:pt x="225" y="127"/>
                </a:cubicBezTo>
                <a:cubicBezTo>
                  <a:pt x="225" y="122"/>
                  <a:pt x="224" y="118"/>
                  <a:pt x="223" y="115"/>
                </a:cubicBezTo>
                <a:cubicBezTo>
                  <a:pt x="220" y="115"/>
                  <a:pt x="219" y="118"/>
                  <a:pt x="217" y="119"/>
                </a:cubicBezTo>
                <a:close/>
                <a:moveTo>
                  <a:pt x="376" y="121"/>
                </a:moveTo>
                <a:cubicBezTo>
                  <a:pt x="378" y="120"/>
                  <a:pt x="384" y="117"/>
                  <a:pt x="381" y="115"/>
                </a:cubicBezTo>
                <a:cubicBezTo>
                  <a:pt x="380" y="118"/>
                  <a:pt x="376" y="117"/>
                  <a:pt x="376" y="121"/>
                </a:cubicBezTo>
                <a:close/>
                <a:moveTo>
                  <a:pt x="21" y="124"/>
                </a:moveTo>
                <a:cubicBezTo>
                  <a:pt x="23" y="122"/>
                  <a:pt x="29" y="119"/>
                  <a:pt x="27" y="116"/>
                </a:cubicBezTo>
                <a:cubicBezTo>
                  <a:pt x="26" y="119"/>
                  <a:pt x="20" y="122"/>
                  <a:pt x="21" y="124"/>
                </a:cubicBezTo>
                <a:close/>
                <a:moveTo>
                  <a:pt x="284" y="126"/>
                </a:moveTo>
                <a:cubicBezTo>
                  <a:pt x="288" y="123"/>
                  <a:pt x="294" y="122"/>
                  <a:pt x="296" y="118"/>
                </a:cubicBezTo>
                <a:cubicBezTo>
                  <a:pt x="292" y="120"/>
                  <a:pt x="285" y="124"/>
                  <a:pt x="284" y="126"/>
                </a:cubicBezTo>
                <a:close/>
                <a:moveTo>
                  <a:pt x="98" y="134"/>
                </a:moveTo>
                <a:cubicBezTo>
                  <a:pt x="102" y="129"/>
                  <a:pt x="109" y="125"/>
                  <a:pt x="112" y="119"/>
                </a:cubicBezTo>
                <a:cubicBezTo>
                  <a:pt x="106" y="122"/>
                  <a:pt x="99" y="129"/>
                  <a:pt x="98" y="134"/>
                </a:cubicBezTo>
                <a:close/>
                <a:moveTo>
                  <a:pt x="333" y="131"/>
                </a:moveTo>
                <a:cubicBezTo>
                  <a:pt x="338" y="131"/>
                  <a:pt x="339" y="133"/>
                  <a:pt x="343" y="133"/>
                </a:cubicBezTo>
                <a:cubicBezTo>
                  <a:pt x="342" y="129"/>
                  <a:pt x="346" y="121"/>
                  <a:pt x="343" y="120"/>
                </a:cubicBezTo>
                <a:cubicBezTo>
                  <a:pt x="340" y="124"/>
                  <a:pt x="336" y="127"/>
                  <a:pt x="333" y="131"/>
                </a:cubicBezTo>
                <a:close/>
                <a:moveTo>
                  <a:pt x="9" y="128"/>
                </a:moveTo>
                <a:cubicBezTo>
                  <a:pt x="12" y="127"/>
                  <a:pt x="15" y="125"/>
                  <a:pt x="15" y="121"/>
                </a:cubicBezTo>
                <a:cubicBezTo>
                  <a:pt x="13" y="121"/>
                  <a:pt x="10" y="123"/>
                  <a:pt x="9" y="121"/>
                </a:cubicBezTo>
                <a:cubicBezTo>
                  <a:pt x="9" y="123"/>
                  <a:pt x="9" y="125"/>
                  <a:pt x="9" y="128"/>
                </a:cubicBezTo>
                <a:close/>
                <a:moveTo>
                  <a:pt x="392" y="141"/>
                </a:moveTo>
                <a:cubicBezTo>
                  <a:pt x="398" y="136"/>
                  <a:pt x="411" y="133"/>
                  <a:pt x="409" y="124"/>
                </a:cubicBezTo>
                <a:cubicBezTo>
                  <a:pt x="405" y="131"/>
                  <a:pt x="391" y="132"/>
                  <a:pt x="392" y="141"/>
                </a:cubicBezTo>
                <a:close/>
                <a:moveTo>
                  <a:pt x="109" y="131"/>
                </a:moveTo>
                <a:cubicBezTo>
                  <a:pt x="106" y="133"/>
                  <a:pt x="117" y="127"/>
                  <a:pt x="114" y="125"/>
                </a:cubicBezTo>
                <a:cubicBezTo>
                  <a:pt x="113" y="128"/>
                  <a:pt x="110" y="129"/>
                  <a:pt x="109" y="131"/>
                </a:cubicBezTo>
                <a:close/>
                <a:moveTo>
                  <a:pt x="93" y="130"/>
                </a:moveTo>
                <a:cubicBezTo>
                  <a:pt x="101" y="121"/>
                  <a:pt x="89" y="131"/>
                  <a:pt x="90" y="134"/>
                </a:cubicBezTo>
                <a:cubicBezTo>
                  <a:pt x="93" y="132"/>
                  <a:pt x="92" y="131"/>
                  <a:pt x="93" y="130"/>
                </a:cubicBezTo>
                <a:close/>
                <a:moveTo>
                  <a:pt x="54" y="138"/>
                </a:moveTo>
                <a:cubicBezTo>
                  <a:pt x="51" y="141"/>
                  <a:pt x="45" y="144"/>
                  <a:pt x="48" y="146"/>
                </a:cubicBezTo>
                <a:cubicBezTo>
                  <a:pt x="54" y="140"/>
                  <a:pt x="60" y="134"/>
                  <a:pt x="65" y="127"/>
                </a:cubicBezTo>
                <a:cubicBezTo>
                  <a:pt x="61" y="129"/>
                  <a:pt x="57" y="135"/>
                  <a:pt x="54" y="138"/>
                </a:cubicBezTo>
                <a:close/>
                <a:moveTo>
                  <a:pt x="278" y="130"/>
                </a:moveTo>
                <a:cubicBezTo>
                  <a:pt x="286" y="123"/>
                  <a:pt x="274" y="130"/>
                  <a:pt x="276" y="133"/>
                </a:cubicBezTo>
                <a:cubicBezTo>
                  <a:pt x="277" y="131"/>
                  <a:pt x="277" y="131"/>
                  <a:pt x="278" y="130"/>
                </a:cubicBezTo>
                <a:close/>
                <a:moveTo>
                  <a:pt x="40" y="128"/>
                </a:moveTo>
                <a:cubicBezTo>
                  <a:pt x="40" y="127"/>
                  <a:pt x="39" y="130"/>
                  <a:pt x="39" y="130"/>
                </a:cubicBezTo>
                <a:cubicBezTo>
                  <a:pt x="33" y="133"/>
                  <a:pt x="42" y="130"/>
                  <a:pt x="40" y="128"/>
                </a:cubicBezTo>
                <a:close/>
                <a:moveTo>
                  <a:pt x="80" y="131"/>
                </a:moveTo>
                <a:cubicBezTo>
                  <a:pt x="82" y="131"/>
                  <a:pt x="86" y="129"/>
                  <a:pt x="85" y="128"/>
                </a:cubicBezTo>
                <a:cubicBezTo>
                  <a:pt x="84" y="130"/>
                  <a:pt x="80" y="129"/>
                  <a:pt x="80" y="131"/>
                </a:cubicBezTo>
                <a:close/>
                <a:moveTo>
                  <a:pt x="124" y="134"/>
                </a:moveTo>
                <a:cubicBezTo>
                  <a:pt x="125" y="132"/>
                  <a:pt x="129" y="131"/>
                  <a:pt x="130" y="128"/>
                </a:cubicBezTo>
                <a:cubicBezTo>
                  <a:pt x="127" y="128"/>
                  <a:pt x="123" y="133"/>
                  <a:pt x="124" y="134"/>
                </a:cubicBezTo>
                <a:close/>
                <a:moveTo>
                  <a:pt x="301" y="129"/>
                </a:moveTo>
                <a:cubicBezTo>
                  <a:pt x="295" y="131"/>
                  <a:pt x="287" y="129"/>
                  <a:pt x="285" y="133"/>
                </a:cubicBezTo>
                <a:cubicBezTo>
                  <a:pt x="290" y="133"/>
                  <a:pt x="301" y="138"/>
                  <a:pt x="302" y="131"/>
                </a:cubicBezTo>
                <a:cubicBezTo>
                  <a:pt x="302" y="130"/>
                  <a:pt x="300" y="131"/>
                  <a:pt x="301" y="129"/>
                </a:cubicBezTo>
                <a:close/>
                <a:moveTo>
                  <a:pt x="63" y="138"/>
                </a:moveTo>
                <a:cubicBezTo>
                  <a:pt x="66" y="137"/>
                  <a:pt x="70" y="133"/>
                  <a:pt x="69" y="131"/>
                </a:cubicBezTo>
                <a:cubicBezTo>
                  <a:pt x="68" y="134"/>
                  <a:pt x="65" y="135"/>
                  <a:pt x="63" y="138"/>
                </a:cubicBezTo>
                <a:close/>
                <a:moveTo>
                  <a:pt x="226" y="132"/>
                </a:moveTo>
                <a:cubicBezTo>
                  <a:pt x="221" y="134"/>
                  <a:pt x="224" y="137"/>
                  <a:pt x="226" y="132"/>
                </a:cubicBezTo>
                <a:close/>
                <a:moveTo>
                  <a:pt x="143" y="138"/>
                </a:moveTo>
                <a:cubicBezTo>
                  <a:pt x="147" y="139"/>
                  <a:pt x="150" y="134"/>
                  <a:pt x="149" y="133"/>
                </a:cubicBezTo>
                <a:cubicBezTo>
                  <a:pt x="148" y="136"/>
                  <a:pt x="144" y="136"/>
                  <a:pt x="143" y="138"/>
                </a:cubicBezTo>
                <a:close/>
                <a:moveTo>
                  <a:pt x="205" y="140"/>
                </a:moveTo>
                <a:cubicBezTo>
                  <a:pt x="204" y="137"/>
                  <a:pt x="212" y="134"/>
                  <a:pt x="207" y="133"/>
                </a:cubicBezTo>
                <a:cubicBezTo>
                  <a:pt x="208" y="137"/>
                  <a:pt x="201" y="138"/>
                  <a:pt x="205" y="140"/>
                </a:cubicBezTo>
                <a:close/>
                <a:moveTo>
                  <a:pt x="29" y="141"/>
                </a:moveTo>
                <a:cubicBezTo>
                  <a:pt x="31" y="145"/>
                  <a:pt x="37" y="143"/>
                  <a:pt x="41" y="144"/>
                </a:cubicBezTo>
                <a:cubicBezTo>
                  <a:pt x="43" y="141"/>
                  <a:pt x="43" y="138"/>
                  <a:pt x="41" y="134"/>
                </a:cubicBezTo>
                <a:cubicBezTo>
                  <a:pt x="40" y="139"/>
                  <a:pt x="36" y="145"/>
                  <a:pt x="29" y="141"/>
                </a:cubicBezTo>
                <a:close/>
                <a:moveTo>
                  <a:pt x="9" y="141"/>
                </a:moveTo>
                <a:cubicBezTo>
                  <a:pt x="13" y="142"/>
                  <a:pt x="18" y="142"/>
                  <a:pt x="19" y="139"/>
                </a:cubicBezTo>
                <a:cubicBezTo>
                  <a:pt x="15" y="137"/>
                  <a:pt x="11" y="140"/>
                  <a:pt x="9" y="135"/>
                </a:cubicBezTo>
                <a:cubicBezTo>
                  <a:pt x="9" y="137"/>
                  <a:pt x="9" y="139"/>
                  <a:pt x="9" y="141"/>
                </a:cubicBezTo>
                <a:close/>
                <a:moveTo>
                  <a:pt x="78" y="144"/>
                </a:moveTo>
                <a:cubicBezTo>
                  <a:pt x="76" y="144"/>
                  <a:pt x="76" y="141"/>
                  <a:pt x="73" y="141"/>
                </a:cubicBezTo>
                <a:cubicBezTo>
                  <a:pt x="72" y="143"/>
                  <a:pt x="70" y="144"/>
                  <a:pt x="68" y="146"/>
                </a:cubicBezTo>
                <a:cubicBezTo>
                  <a:pt x="74" y="147"/>
                  <a:pt x="76" y="146"/>
                  <a:pt x="81" y="147"/>
                </a:cubicBezTo>
                <a:cubicBezTo>
                  <a:pt x="79" y="143"/>
                  <a:pt x="87" y="141"/>
                  <a:pt x="85" y="137"/>
                </a:cubicBezTo>
                <a:cubicBezTo>
                  <a:pt x="84" y="140"/>
                  <a:pt x="82" y="143"/>
                  <a:pt x="78" y="144"/>
                </a:cubicBezTo>
                <a:close/>
                <a:moveTo>
                  <a:pt x="130" y="139"/>
                </a:moveTo>
                <a:cubicBezTo>
                  <a:pt x="131" y="136"/>
                  <a:pt x="134" y="139"/>
                  <a:pt x="135" y="139"/>
                </a:cubicBezTo>
                <a:cubicBezTo>
                  <a:pt x="137" y="135"/>
                  <a:pt x="125" y="137"/>
                  <a:pt x="130" y="139"/>
                </a:cubicBezTo>
                <a:close/>
                <a:moveTo>
                  <a:pt x="90" y="145"/>
                </a:moveTo>
                <a:cubicBezTo>
                  <a:pt x="96" y="143"/>
                  <a:pt x="103" y="144"/>
                  <a:pt x="105" y="139"/>
                </a:cubicBezTo>
                <a:cubicBezTo>
                  <a:pt x="102" y="140"/>
                  <a:pt x="98" y="143"/>
                  <a:pt x="96" y="139"/>
                </a:cubicBezTo>
                <a:cubicBezTo>
                  <a:pt x="95" y="142"/>
                  <a:pt x="92" y="142"/>
                  <a:pt x="90" y="145"/>
                </a:cubicBezTo>
                <a:close/>
                <a:moveTo>
                  <a:pt x="375" y="143"/>
                </a:moveTo>
                <a:cubicBezTo>
                  <a:pt x="377" y="143"/>
                  <a:pt x="378" y="142"/>
                  <a:pt x="378" y="141"/>
                </a:cubicBezTo>
                <a:cubicBezTo>
                  <a:pt x="377" y="141"/>
                  <a:pt x="375" y="141"/>
                  <a:pt x="375" y="143"/>
                </a:cubicBezTo>
                <a:close/>
                <a:moveTo>
                  <a:pt x="62" y="147"/>
                </a:moveTo>
                <a:cubicBezTo>
                  <a:pt x="63" y="144"/>
                  <a:pt x="62" y="143"/>
                  <a:pt x="60" y="144"/>
                </a:cubicBezTo>
                <a:cubicBezTo>
                  <a:pt x="59" y="147"/>
                  <a:pt x="62" y="146"/>
                  <a:pt x="62" y="147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1243170" y="1348581"/>
            <a:ext cx="814388" cy="315913"/>
            <a:chOff x="2432" y="252"/>
            <a:chExt cx="513" cy="199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432" y="252"/>
              <a:ext cx="513" cy="199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2822" y="250"/>
              <a:ext cx="134" cy="20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2432" y="261"/>
              <a:ext cx="137" cy="19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2596" y="259"/>
              <a:ext cx="46" cy="176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639" y="325"/>
              <a:ext cx="156" cy="124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 noChangeAspect="1"/>
          </p:cNvGrpSpPr>
          <p:nvPr/>
        </p:nvGrpSpPr>
        <p:grpSpPr bwMode="auto">
          <a:xfrm>
            <a:off x="2224089" y="954609"/>
            <a:ext cx="1397000" cy="539750"/>
            <a:chOff x="2482" y="345"/>
            <a:chExt cx="880" cy="340"/>
          </a:xfrm>
        </p:grpSpPr>
        <p:sp>
          <p:nvSpPr>
            <p:cNvPr id="22" name="AutoShape 17"/>
            <p:cNvSpPr>
              <a:spLocks noChangeAspect="1" noChangeArrowheads="1" noTextEdit="1"/>
            </p:cNvSpPr>
            <p:nvPr/>
          </p:nvSpPr>
          <p:spPr bwMode="auto">
            <a:xfrm>
              <a:off x="2482" y="345"/>
              <a:ext cx="880" cy="34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3151" y="341"/>
              <a:ext cx="231" cy="34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EditPoints="1"/>
            </p:cNvSpPr>
            <p:nvPr/>
          </p:nvSpPr>
          <p:spPr bwMode="auto">
            <a:xfrm>
              <a:off x="2482" y="361"/>
              <a:ext cx="235" cy="32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2764" y="357"/>
              <a:ext cx="78" cy="30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2838" y="470"/>
              <a:ext cx="266" cy="211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39"/>
          <p:cNvGrpSpPr>
            <a:grpSpLocks noChangeAspect="1"/>
          </p:cNvGrpSpPr>
          <p:nvPr/>
        </p:nvGrpSpPr>
        <p:grpSpPr bwMode="auto">
          <a:xfrm>
            <a:off x="2608262" y="2720316"/>
            <a:ext cx="3379787" cy="1114425"/>
            <a:chOff x="3821" y="21"/>
            <a:chExt cx="2129" cy="702"/>
          </a:xfrm>
        </p:grpSpPr>
        <p:sp>
          <p:nvSpPr>
            <p:cNvPr id="28" name="AutoShape 38"/>
            <p:cNvSpPr>
              <a:spLocks noChangeAspect="1" noChangeArrowheads="1" noTextEdit="1"/>
            </p:cNvSpPr>
            <p:nvPr/>
          </p:nvSpPr>
          <p:spPr bwMode="auto">
            <a:xfrm>
              <a:off x="3821" y="21"/>
              <a:ext cx="2129" cy="702"/>
            </a:xfrm>
            <a:prstGeom prst="rect">
              <a:avLst/>
            </a:prstGeom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4193" y="164"/>
              <a:ext cx="134" cy="10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7" y="5"/>
                </a:cxn>
                <a:cxn ang="0">
                  <a:pos x="2" y="8"/>
                </a:cxn>
                <a:cxn ang="0">
                  <a:pos x="18" y="0"/>
                </a:cxn>
                <a:cxn ang="0">
                  <a:pos x="14" y="12"/>
                </a:cxn>
                <a:cxn ang="0">
                  <a:pos x="17" y="7"/>
                </a:cxn>
                <a:cxn ang="0">
                  <a:pos x="14" y="12"/>
                </a:cxn>
              </a:cxnLst>
              <a:rect l="0" t="0" r="r" b="b"/>
              <a:pathLst>
                <a:path w="31" h="25">
                  <a:moveTo>
                    <a:pt x="18" y="0"/>
                  </a:moveTo>
                  <a:cubicBezTo>
                    <a:pt x="22" y="0"/>
                    <a:pt x="26" y="0"/>
                    <a:pt x="27" y="5"/>
                  </a:cubicBezTo>
                  <a:cubicBezTo>
                    <a:pt x="31" y="22"/>
                    <a:pt x="0" y="25"/>
                    <a:pt x="2" y="8"/>
                  </a:cubicBezTo>
                  <a:cubicBezTo>
                    <a:pt x="3" y="1"/>
                    <a:pt x="10" y="0"/>
                    <a:pt x="18" y="0"/>
                  </a:cubicBezTo>
                  <a:close/>
                  <a:moveTo>
                    <a:pt x="14" y="12"/>
                  </a:moveTo>
                  <a:cubicBezTo>
                    <a:pt x="18" y="14"/>
                    <a:pt x="21" y="8"/>
                    <a:pt x="17" y="7"/>
                  </a:cubicBezTo>
                  <a:cubicBezTo>
                    <a:pt x="17" y="9"/>
                    <a:pt x="14" y="8"/>
                    <a:pt x="14" y="12"/>
                  </a:cubicBezTo>
                  <a:close/>
                </a:path>
              </a:pathLst>
            </a:custGeom>
            <a:solidFill>
              <a:srgbClr val="08CFED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1"/>
            <p:cNvSpPr>
              <a:spLocks noEditPoints="1"/>
            </p:cNvSpPr>
            <p:nvPr/>
          </p:nvSpPr>
          <p:spPr bwMode="auto">
            <a:xfrm>
              <a:off x="5158" y="268"/>
              <a:ext cx="156" cy="134"/>
            </a:xfrm>
            <a:custGeom>
              <a:avLst/>
              <a:gdLst/>
              <a:ahLst/>
              <a:cxnLst>
                <a:cxn ang="0">
                  <a:pos x="36" y="7"/>
                </a:cxn>
                <a:cxn ang="0">
                  <a:pos x="17" y="31"/>
                </a:cxn>
                <a:cxn ang="0">
                  <a:pos x="1" y="18"/>
                </a:cxn>
                <a:cxn ang="0">
                  <a:pos x="11" y="1"/>
                </a:cxn>
                <a:cxn ang="0">
                  <a:pos x="36" y="7"/>
                </a:cxn>
                <a:cxn ang="0">
                  <a:pos x="12" y="22"/>
                </a:cxn>
                <a:cxn ang="0">
                  <a:pos x="24" y="10"/>
                </a:cxn>
                <a:cxn ang="0">
                  <a:pos x="12" y="22"/>
                </a:cxn>
                <a:cxn ang="0">
                  <a:pos x="20" y="22"/>
                </a:cxn>
                <a:cxn ang="0">
                  <a:pos x="20" y="22"/>
                </a:cxn>
              </a:cxnLst>
              <a:rect l="0" t="0" r="r" b="b"/>
              <a:pathLst>
                <a:path w="36" h="31">
                  <a:moveTo>
                    <a:pt x="36" y="7"/>
                  </a:moveTo>
                  <a:cubicBezTo>
                    <a:pt x="36" y="23"/>
                    <a:pt x="28" y="31"/>
                    <a:pt x="17" y="31"/>
                  </a:cubicBezTo>
                  <a:cubicBezTo>
                    <a:pt x="8" y="31"/>
                    <a:pt x="1" y="25"/>
                    <a:pt x="1" y="18"/>
                  </a:cubicBezTo>
                  <a:cubicBezTo>
                    <a:pt x="0" y="11"/>
                    <a:pt x="7" y="7"/>
                    <a:pt x="11" y="1"/>
                  </a:cubicBezTo>
                  <a:cubicBezTo>
                    <a:pt x="19" y="2"/>
                    <a:pt x="31" y="0"/>
                    <a:pt x="36" y="7"/>
                  </a:cubicBezTo>
                  <a:close/>
                  <a:moveTo>
                    <a:pt x="12" y="22"/>
                  </a:moveTo>
                  <a:cubicBezTo>
                    <a:pt x="14" y="16"/>
                    <a:pt x="25" y="15"/>
                    <a:pt x="24" y="10"/>
                  </a:cubicBezTo>
                  <a:cubicBezTo>
                    <a:pt x="22" y="15"/>
                    <a:pt x="9" y="14"/>
                    <a:pt x="12" y="22"/>
                  </a:cubicBezTo>
                  <a:close/>
                  <a:moveTo>
                    <a:pt x="20" y="22"/>
                  </a:moveTo>
                  <a:cubicBezTo>
                    <a:pt x="26" y="22"/>
                    <a:pt x="23" y="18"/>
                    <a:pt x="20" y="22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2"/>
            <p:cNvSpPr>
              <a:spLocks noEditPoints="1"/>
            </p:cNvSpPr>
            <p:nvPr/>
          </p:nvSpPr>
          <p:spPr bwMode="auto">
            <a:xfrm>
              <a:off x="4219" y="385"/>
              <a:ext cx="152" cy="152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28" y="31"/>
                </a:cxn>
                <a:cxn ang="0">
                  <a:pos x="22" y="34"/>
                </a:cxn>
                <a:cxn ang="0">
                  <a:pos x="4" y="9"/>
                </a:cxn>
                <a:cxn ang="0">
                  <a:pos x="30" y="4"/>
                </a:cxn>
                <a:cxn ang="0">
                  <a:pos x="17" y="18"/>
                </a:cxn>
                <a:cxn ang="0">
                  <a:pos x="24" y="11"/>
                </a:cxn>
                <a:cxn ang="0">
                  <a:pos x="17" y="18"/>
                </a:cxn>
                <a:cxn ang="0">
                  <a:pos x="22" y="24"/>
                </a:cxn>
                <a:cxn ang="0">
                  <a:pos x="24" y="21"/>
                </a:cxn>
                <a:cxn ang="0">
                  <a:pos x="22" y="24"/>
                </a:cxn>
              </a:cxnLst>
              <a:rect l="0" t="0" r="r" b="b"/>
              <a:pathLst>
                <a:path w="35" h="35">
                  <a:moveTo>
                    <a:pt x="30" y="4"/>
                  </a:moveTo>
                  <a:cubicBezTo>
                    <a:pt x="34" y="12"/>
                    <a:pt x="35" y="26"/>
                    <a:pt x="28" y="31"/>
                  </a:cubicBezTo>
                  <a:cubicBezTo>
                    <a:pt x="28" y="31"/>
                    <a:pt x="23" y="34"/>
                    <a:pt x="22" y="34"/>
                  </a:cubicBezTo>
                  <a:cubicBezTo>
                    <a:pt x="10" y="35"/>
                    <a:pt x="0" y="19"/>
                    <a:pt x="4" y="9"/>
                  </a:cubicBezTo>
                  <a:cubicBezTo>
                    <a:pt x="8" y="1"/>
                    <a:pt x="20" y="0"/>
                    <a:pt x="30" y="4"/>
                  </a:cubicBezTo>
                  <a:close/>
                  <a:moveTo>
                    <a:pt x="17" y="18"/>
                  </a:moveTo>
                  <a:cubicBezTo>
                    <a:pt x="20" y="16"/>
                    <a:pt x="23" y="14"/>
                    <a:pt x="24" y="11"/>
                  </a:cubicBezTo>
                  <a:cubicBezTo>
                    <a:pt x="21" y="12"/>
                    <a:pt x="19" y="15"/>
                    <a:pt x="17" y="18"/>
                  </a:cubicBezTo>
                  <a:close/>
                  <a:moveTo>
                    <a:pt x="22" y="24"/>
                  </a:moveTo>
                  <a:cubicBezTo>
                    <a:pt x="24" y="25"/>
                    <a:pt x="27" y="22"/>
                    <a:pt x="24" y="21"/>
                  </a:cubicBezTo>
                  <a:cubicBezTo>
                    <a:pt x="24" y="23"/>
                    <a:pt x="23" y="23"/>
                    <a:pt x="22" y="24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3821" y="8"/>
              <a:ext cx="2129" cy="715"/>
            </a:xfrm>
            <a:custGeom>
              <a:avLst/>
              <a:gdLst/>
              <a:ahLst/>
              <a:cxnLst>
                <a:cxn ang="0">
                  <a:pos x="471" y="91"/>
                </a:cxn>
                <a:cxn ang="0">
                  <a:pos x="400" y="145"/>
                </a:cxn>
                <a:cxn ang="0">
                  <a:pos x="287" y="143"/>
                </a:cxn>
                <a:cxn ang="0">
                  <a:pos x="195" y="149"/>
                </a:cxn>
                <a:cxn ang="0">
                  <a:pos x="40" y="159"/>
                </a:cxn>
                <a:cxn ang="0">
                  <a:pos x="12" y="107"/>
                </a:cxn>
                <a:cxn ang="0">
                  <a:pos x="62" y="18"/>
                </a:cxn>
                <a:cxn ang="0">
                  <a:pos x="163" y="28"/>
                </a:cxn>
                <a:cxn ang="0">
                  <a:pos x="238" y="10"/>
                </a:cxn>
                <a:cxn ang="0">
                  <a:pos x="272" y="36"/>
                </a:cxn>
                <a:cxn ang="0">
                  <a:pos x="340" y="4"/>
                </a:cxn>
                <a:cxn ang="0">
                  <a:pos x="428" y="21"/>
                </a:cxn>
                <a:cxn ang="0">
                  <a:pos x="485" y="17"/>
                </a:cxn>
                <a:cxn ang="0">
                  <a:pos x="420" y="14"/>
                </a:cxn>
                <a:cxn ang="0">
                  <a:pos x="395" y="106"/>
                </a:cxn>
                <a:cxn ang="0">
                  <a:pos x="424" y="135"/>
                </a:cxn>
                <a:cxn ang="0">
                  <a:pos x="448" y="16"/>
                </a:cxn>
                <a:cxn ang="0">
                  <a:pos x="327" y="12"/>
                </a:cxn>
                <a:cxn ang="0">
                  <a:pos x="324" y="105"/>
                </a:cxn>
                <a:cxn ang="0">
                  <a:pos x="362" y="76"/>
                </a:cxn>
                <a:cxn ang="0">
                  <a:pos x="339" y="13"/>
                </a:cxn>
                <a:cxn ang="0">
                  <a:pos x="364" y="38"/>
                </a:cxn>
                <a:cxn ang="0">
                  <a:pos x="210" y="100"/>
                </a:cxn>
                <a:cxn ang="0">
                  <a:pos x="185" y="88"/>
                </a:cxn>
                <a:cxn ang="0">
                  <a:pos x="234" y="110"/>
                </a:cxn>
                <a:cxn ang="0">
                  <a:pos x="366" y="52"/>
                </a:cxn>
                <a:cxn ang="0">
                  <a:pos x="169" y="39"/>
                </a:cxn>
                <a:cxn ang="0">
                  <a:pos x="43" y="141"/>
                </a:cxn>
                <a:cxn ang="0">
                  <a:pos x="163" y="126"/>
                </a:cxn>
                <a:cxn ang="0">
                  <a:pos x="110" y="71"/>
                </a:cxn>
                <a:cxn ang="0">
                  <a:pos x="270" y="66"/>
                </a:cxn>
                <a:cxn ang="0">
                  <a:pos x="367" y="62"/>
                </a:cxn>
                <a:cxn ang="0">
                  <a:pos x="66" y="23"/>
                </a:cxn>
                <a:cxn ang="0">
                  <a:pos x="165" y="55"/>
                </a:cxn>
                <a:cxn ang="0">
                  <a:pos x="32" y="62"/>
                </a:cxn>
                <a:cxn ang="0">
                  <a:pos x="265" y="77"/>
                </a:cxn>
                <a:cxn ang="0">
                  <a:pos x="182" y="61"/>
                </a:cxn>
                <a:cxn ang="0">
                  <a:pos x="410" y="85"/>
                </a:cxn>
                <a:cxn ang="0">
                  <a:pos x="406" y="99"/>
                </a:cxn>
                <a:cxn ang="0">
                  <a:pos x="30" y="74"/>
                </a:cxn>
                <a:cxn ang="0">
                  <a:pos x="30" y="74"/>
                </a:cxn>
                <a:cxn ang="0">
                  <a:pos x="286" y="75"/>
                </a:cxn>
                <a:cxn ang="0">
                  <a:pos x="404" y="109"/>
                </a:cxn>
                <a:cxn ang="0">
                  <a:pos x="371" y="93"/>
                </a:cxn>
                <a:cxn ang="0">
                  <a:pos x="54" y="66"/>
                </a:cxn>
                <a:cxn ang="0">
                  <a:pos x="263" y="98"/>
                </a:cxn>
                <a:cxn ang="0">
                  <a:pos x="403" y="122"/>
                </a:cxn>
                <a:cxn ang="0">
                  <a:pos x="278" y="97"/>
                </a:cxn>
                <a:cxn ang="0">
                  <a:pos x="52" y="80"/>
                </a:cxn>
                <a:cxn ang="0">
                  <a:pos x="403" y="130"/>
                </a:cxn>
                <a:cxn ang="0">
                  <a:pos x="410" y="134"/>
                </a:cxn>
                <a:cxn ang="0">
                  <a:pos x="44" y="110"/>
                </a:cxn>
                <a:cxn ang="0">
                  <a:pos x="160" y="137"/>
                </a:cxn>
                <a:cxn ang="0">
                  <a:pos x="40" y="124"/>
                </a:cxn>
                <a:cxn ang="0">
                  <a:pos x="35" y="140"/>
                </a:cxn>
              </a:cxnLst>
              <a:rect l="0" t="0" r="r" b="b"/>
              <a:pathLst>
                <a:path w="492" h="165">
                  <a:moveTo>
                    <a:pt x="489" y="11"/>
                  </a:moveTo>
                  <a:cubicBezTo>
                    <a:pt x="492" y="20"/>
                    <a:pt x="492" y="30"/>
                    <a:pt x="488" y="41"/>
                  </a:cubicBezTo>
                  <a:cubicBezTo>
                    <a:pt x="486" y="47"/>
                    <a:pt x="482" y="52"/>
                    <a:pt x="480" y="58"/>
                  </a:cubicBezTo>
                  <a:cubicBezTo>
                    <a:pt x="478" y="62"/>
                    <a:pt x="478" y="66"/>
                    <a:pt x="477" y="71"/>
                  </a:cubicBezTo>
                  <a:cubicBezTo>
                    <a:pt x="475" y="77"/>
                    <a:pt x="472" y="85"/>
                    <a:pt x="471" y="91"/>
                  </a:cubicBezTo>
                  <a:cubicBezTo>
                    <a:pt x="471" y="93"/>
                    <a:pt x="472" y="95"/>
                    <a:pt x="472" y="98"/>
                  </a:cubicBezTo>
                  <a:cubicBezTo>
                    <a:pt x="469" y="112"/>
                    <a:pt x="463" y="125"/>
                    <a:pt x="462" y="140"/>
                  </a:cubicBezTo>
                  <a:cubicBezTo>
                    <a:pt x="446" y="139"/>
                    <a:pt x="429" y="142"/>
                    <a:pt x="415" y="146"/>
                  </a:cubicBezTo>
                  <a:cubicBezTo>
                    <a:pt x="412" y="143"/>
                    <a:pt x="407" y="142"/>
                    <a:pt x="404" y="139"/>
                  </a:cubicBezTo>
                  <a:cubicBezTo>
                    <a:pt x="402" y="141"/>
                    <a:pt x="402" y="144"/>
                    <a:pt x="400" y="145"/>
                  </a:cubicBezTo>
                  <a:cubicBezTo>
                    <a:pt x="387" y="142"/>
                    <a:pt x="376" y="146"/>
                    <a:pt x="369" y="141"/>
                  </a:cubicBezTo>
                  <a:cubicBezTo>
                    <a:pt x="348" y="150"/>
                    <a:pt x="332" y="133"/>
                    <a:pt x="330" y="115"/>
                  </a:cubicBezTo>
                  <a:cubicBezTo>
                    <a:pt x="322" y="111"/>
                    <a:pt x="318" y="117"/>
                    <a:pt x="315" y="121"/>
                  </a:cubicBezTo>
                  <a:cubicBezTo>
                    <a:pt x="316" y="136"/>
                    <a:pt x="306" y="144"/>
                    <a:pt x="294" y="145"/>
                  </a:cubicBezTo>
                  <a:cubicBezTo>
                    <a:pt x="291" y="145"/>
                    <a:pt x="290" y="143"/>
                    <a:pt x="287" y="143"/>
                  </a:cubicBezTo>
                  <a:cubicBezTo>
                    <a:pt x="283" y="143"/>
                    <a:pt x="279" y="145"/>
                    <a:pt x="276" y="144"/>
                  </a:cubicBezTo>
                  <a:cubicBezTo>
                    <a:pt x="273" y="144"/>
                    <a:pt x="269" y="140"/>
                    <a:pt x="265" y="141"/>
                  </a:cubicBezTo>
                  <a:cubicBezTo>
                    <a:pt x="262" y="141"/>
                    <a:pt x="259" y="143"/>
                    <a:pt x="255" y="144"/>
                  </a:cubicBezTo>
                  <a:cubicBezTo>
                    <a:pt x="249" y="144"/>
                    <a:pt x="241" y="144"/>
                    <a:pt x="234" y="145"/>
                  </a:cubicBezTo>
                  <a:cubicBezTo>
                    <a:pt x="220" y="146"/>
                    <a:pt x="208" y="147"/>
                    <a:pt x="195" y="149"/>
                  </a:cubicBezTo>
                  <a:cubicBezTo>
                    <a:pt x="184" y="151"/>
                    <a:pt x="174" y="150"/>
                    <a:pt x="167" y="156"/>
                  </a:cubicBezTo>
                  <a:cubicBezTo>
                    <a:pt x="161" y="153"/>
                    <a:pt x="158" y="148"/>
                    <a:pt x="148" y="147"/>
                  </a:cubicBezTo>
                  <a:cubicBezTo>
                    <a:pt x="146" y="148"/>
                    <a:pt x="146" y="146"/>
                    <a:pt x="146" y="144"/>
                  </a:cubicBezTo>
                  <a:cubicBezTo>
                    <a:pt x="120" y="156"/>
                    <a:pt x="81" y="154"/>
                    <a:pt x="46" y="155"/>
                  </a:cubicBezTo>
                  <a:cubicBezTo>
                    <a:pt x="43" y="155"/>
                    <a:pt x="43" y="159"/>
                    <a:pt x="40" y="159"/>
                  </a:cubicBezTo>
                  <a:cubicBezTo>
                    <a:pt x="29" y="155"/>
                    <a:pt x="15" y="160"/>
                    <a:pt x="6" y="165"/>
                  </a:cubicBezTo>
                  <a:cubicBezTo>
                    <a:pt x="3" y="164"/>
                    <a:pt x="3" y="162"/>
                    <a:pt x="0" y="161"/>
                  </a:cubicBezTo>
                  <a:cubicBezTo>
                    <a:pt x="4" y="155"/>
                    <a:pt x="3" y="148"/>
                    <a:pt x="4" y="140"/>
                  </a:cubicBezTo>
                  <a:cubicBezTo>
                    <a:pt x="4" y="138"/>
                    <a:pt x="7" y="136"/>
                    <a:pt x="7" y="134"/>
                  </a:cubicBezTo>
                  <a:cubicBezTo>
                    <a:pt x="10" y="126"/>
                    <a:pt x="10" y="117"/>
                    <a:pt x="12" y="107"/>
                  </a:cubicBezTo>
                  <a:cubicBezTo>
                    <a:pt x="14" y="100"/>
                    <a:pt x="17" y="92"/>
                    <a:pt x="19" y="84"/>
                  </a:cubicBezTo>
                  <a:cubicBezTo>
                    <a:pt x="21" y="77"/>
                    <a:pt x="24" y="69"/>
                    <a:pt x="25" y="63"/>
                  </a:cubicBezTo>
                  <a:cubicBezTo>
                    <a:pt x="26" y="58"/>
                    <a:pt x="23" y="52"/>
                    <a:pt x="25" y="48"/>
                  </a:cubicBezTo>
                  <a:cubicBezTo>
                    <a:pt x="28" y="40"/>
                    <a:pt x="38" y="37"/>
                    <a:pt x="44" y="33"/>
                  </a:cubicBezTo>
                  <a:cubicBezTo>
                    <a:pt x="51" y="28"/>
                    <a:pt x="56" y="22"/>
                    <a:pt x="62" y="18"/>
                  </a:cubicBezTo>
                  <a:cubicBezTo>
                    <a:pt x="79" y="18"/>
                    <a:pt x="100" y="9"/>
                    <a:pt x="119" y="14"/>
                  </a:cubicBezTo>
                  <a:cubicBezTo>
                    <a:pt x="126" y="16"/>
                    <a:pt x="131" y="22"/>
                    <a:pt x="137" y="25"/>
                  </a:cubicBezTo>
                  <a:cubicBezTo>
                    <a:pt x="141" y="37"/>
                    <a:pt x="137" y="53"/>
                    <a:pt x="129" y="59"/>
                  </a:cubicBezTo>
                  <a:cubicBezTo>
                    <a:pt x="141" y="60"/>
                    <a:pt x="150" y="62"/>
                    <a:pt x="156" y="66"/>
                  </a:cubicBezTo>
                  <a:cubicBezTo>
                    <a:pt x="158" y="53"/>
                    <a:pt x="162" y="41"/>
                    <a:pt x="163" y="28"/>
                  </a:cubicBezTo>
                  <a:cubicBezTo>
                    <a:pt x="166" y="27"/>
                    <a:pt x="168" y="25"/>
                    <a:pt x="172" y="26"/>
                  </a:cubicBezTo>
                  <a:cubicBezTo>
                    <a:pt x="179" y="21"/>
                    <a:pt x="189" y="19"/>
                    <a:pt x="194" y="12"/>
                  </a:cubicBezTo>
                  <a:cubicBezTo>
                    <a:pt x="197" y="13"/>
                    <a:pt x="200" y="13"/>
                    <a:pt x="203" y="13"/>
                  </a:cubicBezTo>
                  <a:cubicBezTo>
                    <a:pt x="210" y="11"/>
                    <a:pt x="219" y="12"/>
                    <a:pt x="226" y="11"/>
                  </a:cubicBezTo>
                  <a:cubicBezTo>
                    <a:pt x="231" y="11"/>
                    <a:pt x="235" y="6"/>
                    <a:pt x="238" y="10"/>
                  </a:cubicBezTo>
                  <a:cubicBezTo>
                    <a:pt x="237" y="23"/>
                    <a:pt x="229" y="36"/>
                    <a:pt x="226" y="49"/>
                  </a:cubicBezTo>
                  <a:cubicBezTo>
                    <a:pt x="222" y="66"/>
                    <a:pt x="220" y="84"/>
                    <a:pt x="216" y="104"/>
                  </a:cubicBezTo>
                  <a:cubicBezTo>
                    <a:pt x="226" y="102"/>
                    <a:pt x="234" y="104"/>
                    <a:pt x="244" y="102"/>
                  </a:cubicBezTo>
                  <a:cubicBezTo>
                    <a:pt x="251" y="90"/>
                    <a:pt x="260" y="76"/>
                    <a:pt x="260" y="57"/>
                  </a:cubicBezTo>
                  <a:cubicBezTo>
                    <a:pt x="267" y="53"/>
                    <a:pt x="268" y="43"/>
                    <a:pt x="272" y="36"/>
                  </a:cubicBezTo>
                  <a:cubicBezTo>
                    <a:pt x="277" y="35"/>
                    <a:pt x="282" y="34"/>
                    <a:pt x="285" y="29"/>
                  </a:cubicBezTo>
                  <a:cubicBezTo>
                    <a:pt x="292" y="27"/>
                    <a:pt x="302" y="22"/>
                    <a:pt x="310" y="17"/>
                  </a:cubicBezTo>
                  <a:cubicBezTo>
                    <a:pt x="314" y="14"/>
                    <a:pt x="318" y="8"/>
                    <a:pt x="325" y="9"/>
                  </a:cubicBezTo>
                  <a:cubicBezTo>
                    <a:pt x="326" y="9"/>
                    <a:pt x="332" y="8"/>
                    <a:pt x="329" y="11"/>
                  </a:cubicBezTo>
                  <a:cubicBezTo>
                    <a:pt x="333" y="8"/>
                    <a:pt x="335" y="4"/>
                    <a:pt x="340" y="4"/>
                  </a:cubicBezTo>
                  <a:cubicBezTo>
                    <a:pt x="351" y="4"/>
                    <a:pt x="360" y="17"/>
                    <a:pt x="362" y="27"/>
                  </a:cubicBezTo>
                  <a:cubicBezTo>
                    <a:pt x="365" y="24"/>
                    <a:pt x="371" y="22"/>
                    <a:pt x="376" y="19"/>
                  </a:cubicBezTo>
                  <a:cubicBezTo>
                    <a:pt x="383" y="14"/>
                    <a:pt x="388" y="5"/>
                    <a:pt x="396" y="3"/>
                  </a:cubicBezTo>
                  <a:cubicBezTo>
                    <a:pt x="405" y="0"/>
                    <a:pt x="417" y="4"/>
                    <a:pt x="427" y="9"/>
                  </a:cubicBezTo>
                  <a:cubicBezTo>
                    <a:pt x="429" y="13"/>
                    <a:pt x="429" y="14"/>
                    <a:pt x="428" y="21"/>
                  </a:cubicBezTo>
                  <a:cubicBezTo>
                    <a:pt x="435" y="19"/>
                    <a:pt x="443" y="9"/>
                    <a:pt x="454" y="8"/>
                  </a:cubicBezTo>
                  <a:cubicBezTo>
                    <a:pt x="456" y="6"/>
                    <a:pt x="459" y="5"/>
                    <a:pt x="460" y="3"/>
                  </a:cubicBezTo>
                  <a:cubicBezTo>
                    <a:pt x="472" y="2"/>
                    <a:pt x="483" y="6"/>
                    <a:pt x="489" y="11"/>
                  </a:cubicBezTo>
                  <a:close/>
                  <a:moveTo>
                    <a:pt x="470" y="71"/>
                  </a:moveTo>
                  <a:cubicBezTo>
                    <a:pt x="475" y="51"/>
                    <a:pt x="487" y="35"/>
                    <a:pt x="485" y="17"/>
                  </a:cubicBezTo>
                  <a:cubicBezTo>
                    <a:pt x="481" y="10"/>
                    <a:pt x="472" y="11"/>
                    <a:pt x="462" y="10"/>
                  </a:cubicBezTo>
                  <a:cubicBezTo>
                    <a:pt x="450" y="17"/>
                    <a:pt x="453" y="38"/>
                    <a:pt x="446" y="48"/>
                  </a:cubicBezTo>
                  <a:cubicBezTo>
                    <a:pt x="436" y="51"/>
                    <a:pt x="429" y="45"/>
                    <a:pt x="418" y="47"/>
                  </a:cubicBezTo>
                  <a:cubicBezTo>
                    <a:pt x="417" y="43"/>
                    <a:pt x="414" y="41"/>
                    <a:pt x="414" y="36"/>
                  </a:cubicBezTo>
                  <a:cubicBezTo>
                    <a:pt x="414" y="30"/>
                    <a:pt x="423" y="20"/>
                    <a:pt x="420" y="14"/>
                  </a:cubicBezTo>
                  <a:cubicBezTo>
                    <a:pt x="416" y="9"/>
                    <a:pt x="404" y="9"/>
                    <a:pt x="395" y="10"/>
                  </a:cubicBezTo>
                  <a:cubicBezTo>
                    <a:pt x="396" y="22"/>
                    <a:pt x="392" y="42"/>
                    <a:pt x="394" y="52"/>
                  </a:cubicBezTo>
                  <a:cubicBezTo>
                    <a:pt x="386" y="80"/>
                    <a:pt x="382" y="110"/>
                    <a:pt x="375" y="135"/>
                  </a:cubicBezTo>
                  <a:cubicBezTo>
                    <a:pt x="380" y="137"/>
                    <a:pt x="389" y="137"/>
                    <a:pt x="394" y="137"/>
                  </a:cubicBezTo>
                  <a:cubicBezTo>
                    <a:pt x="395" y="122"/>
                    <a:pt x="398" y="115"/>
                    <a:pt x="395" y="106"/>
                  </a:cubicBezTo>
                  <a:cubicBezTo>
                    <a:pt x="402" y="98"/>
                    <a:pt x="401" y="82"/>
                    <a:pt x="407" y="71"/>
                  </a:cubicBezTo>
                  <a:cubicBezTo>
                    <a:pt x="411" y="70"/>
                    <a:pt x="416" y="72"/>
                    <a:pt x="420" y="71"/>
                  </a:cubicBezTo>
                  <a:cubicBezTo>
                    <a:pt x="426" y="71"/>
                    <a:pt x="431" y="67"/>
                    <a:pt x="435" y="68"/>
                  </a:cubicBezTo>
                  <a:cubicBezTo>
                    <a:pt x="436" y="69"/>
                    <a:pt x="440" y="69"/>
                    <a:pt x="440" y="72"/>
                  </a:cubicBezTo>
                  <a:cubicBezTo>
                    <a:pt x="442" y="97"/>
                    <a:pt x="427" y="111"/>
                    <a:pt x="424" y="135"/>
                  </a:cubicBezTo>
                  <a:cubicBezTo>
                    <a:pt x="434" y="134"/>
                    <a:pt x="445" y="133"/>
                    <a:pt x="455" y="132"/>
                  </a:cubicBezTo>
                  <a:cubicBezTo>
                    <a:pt x="462" y="111"/>
                    <a:pt x="464" y="92"/>
                    <a:pt x="470" y="71"/>
                  </a:cubicBezTo>
                  <a:close/>
                  <a:moveTo>
                    <a:pt x="423" y="33"/>
                  </a:moveTo>
                  <a:cubicBezTo>
                    <a:pt x="428" y="32"/>
                    <a:pt x="431" y="30"/>
                    <a:pt x="435" y="27"/>
                  </a:cubicBezTo>
                  <a:cubicBezTo>
                    <a:pt x="441" y="24"/>
                    <a:pt x="448" y="22"/>
                    <a:pt x="448" y="16"/>
                  </a:cubicBezTo>
                  <a:cubicBezTo>
                    <a:pt x="441" y="23"/>
                    <a:pt x="430" y="26"/>
                    <a:pt x="423" y="33"/>
                  </a:cubicBezTo>
                  <a:close/>
                  <a:moveTo>
                    <a:pt x="284" y="42"/>
                  </a:moveTo>
                  <a:cubicBezTo>
                    <a:pt x="282" y="42"/>
                    <a:pt x="280" y="42"/>
                    <a:pt x="278" y="41"/>
                  </a:cubicBezTo>
                  <a:cubicBezTo>
                    <a:pt x="279" y="45"/>
                    <a:pt x="274" y="46"/>
                    <a:pt x="276" y="48"/>
                  </a:cubicBezTo>
                  <a:cubicBezTo>
                    <a:pt x="294" y="37"/>
                    <a:pt x="317" y="28"/>
                    <a:pt x="327" y="12"/>
                  </a:cubicBezTo>
                  <a:cubicBezTo>
                    <a:pt x="315" y="25"/>
                    <a:pt x="297" y="31"/>
                    <a:pt x="284" y="42"/>
                  </a:cubicBezTo>
                  <a:close/>
                  <a:moveTo>
                    <a:pt x="339" y="13"/>
                  </a:moveTo>
                  <a:cubicBezTo>
                    <a:pt x="304" y="38"/>
                    <a:pt x="290" y="87"/>
                    <a:pt x="274" y="134"/>
                  </a:cubicBezTo>
                  <a:cubicBezTo>
                    <a:pt x="281" y="139"/>
                    <a:pt x="296" y="136"/>
                    <a:pt x="303" y="133"/>
                  </a:cubicBezTo>
                  <a:cubicBezTo>
                    <a:pt x="308" y="122"/>
                    <a:pt x="311" y="105"/>
                    <a:pt x="324" y="105"/>
                  </a:cubicBezTo>
                  <a:cubicBezTo>
                    <a:pt x="328" y="105"/>
                    <a:pt x="331" y="108"/>
                    <a:pt x="337" y="110"/>
                  </a:cubicBezTo>
                  <a:cubicBezTo>
                    <a:pt x="338" y="125"/>
                    <a:pt x="349" y="142"/>
                    <a:pt x="365" y="134"/>
                  </a:cubicBezTo>
                  <a:cubicBezTo>
                    <a:pt x="371" y="118"/>
                    <a:pt x="363" y="106"/>
                    <a:pt x="364" y="88"/>
                  </a:cubicBezTo>
                  <a:cubicBezTo>
                    <a:pt x="363" y="86"/>
                    <a:pt x="360" y="86"/>
                    <a:pt x="360" y="83"/>
                  </a:cubicBezTo>
                  <a:cubicBezTo>
                    <a:pt x="361" y="81"/>
                    <a:pt x="362" y="79"/>
                    <a:pt x="362" y="76"/>
                  </a:cubicBezTo>
                  <a:cubicBezTo>
                    <a:pt x="360" y="75"/>
                    <a:pt x="359" y="73"/>
                    <a:pt x="358" y="71"/>
                  </a:cubicBezTo>
                  <a:cubicBezTo>
                    <a:pt x="362" y="64"/>
                    <a:pt x="357" y="60"/>
                    <a:pt x="359" y="53"/>
                  </a:cubicBezTo>
                  <a:cubicBezTo>
                    <a:pt x="357" y="53"/>
                    <a:pt x="351" y="55"/>
                    <a:pt x="350" y="51"/>
                  </a:cubicBezTo>
                  <a:cubicBezTo>
                    <a:pt x="350" y="46"/>
                    <a:pt x="356" y="46"/>
                    <a:pt x="358" y="43"/>
                  </a:cubicBezTo>
                  <a:cubicBezTo>
                    <a:pt x="354" y="31"/>
                    <a:pt x="355" y="15"/>
                    <a:pt x="339" y="13"/>
                  </a:cubicBezTo>
                  <a:close/>
                  <a:moveTo>
                    <a:pt x="364" y="38"/>
                  </a:moveTo>
                  <a:cubicBezTo>
                    <a:pt x="367" y="38"/>
                    <a:pt x="372" y="35"/>
                    <a:pt x="376" y="32"/>
                  </a:cubicBezTo>
                  <a:cubicBezTo>
                    <a:pt x="380" y="29"/>
                    <a:pt x="383" y="24"/>
                    <a:pt x="387" y="22"/>
                  </a:cubicBezTo>
                  <a:cubicBezTo>
                    <a:pt x="386" y="20"/>
                    <a:pt x="391" y="18"/>
                    <a:pt x="388" y="17"/>
                  </a:cubicBezTo>
                  <a:cubicBezTo>
                    <a:pt x="380" y="24"/>
                    <a:pt x="371" y="30"/>
                    <a:pt x="364" y="38"/>
                  </a:cubicBezTo>
                  <a:close/>
                  <a:moveTo>
                    <a:pt x="427" y="38"/>
                  </a:moveTo>
                  <a:cubicBezTo>
                    <a:pt x="432" y="41"/>
                    <a:pt x="437" y="35"/>
                    <a:pt x="440" y="32"/>
                  </a:cubicBezTo>
                  <a:cubicBezTo>
                    <a:pt x="442" y="32"/>
                    <a:pt x="446" y="33"/>
                    <a:pt x="444" y="30"/>
                  </a:cubicBezTo>
                  <a:cubicBezTo>
                    <a:pt x="439" y="33"/>
                    <a:pt x="432" y="34"/>
                    <a:pt x="427" y="38"/>
                  </a:cubicBezTo>
                  <a:close/>
                  <a:moveTo>
                    <a:pt x="210" y="100"/>
                  </a:moveTo>
                  <a:cubicBezTo>
                    <a:pt x="215" y="72"/>
                    <a:pt x="221" y="40"/>
                    <a:pt x="230" y="18"/>
                  </a:cubicBezTo>
                  <a:cubicBezTo>
                    <a:pt x="220" y="16"/>
                    <a:pt x="208" y="19"/>
                    <a:pt x="199" y="21"/>
                  </a:cubicBezTo>
                  <a:cubicBezTo>
                    <a:pt x="195" y="31"/>
                    <a:pt x="194" y="42"/>
                    <a:pt x="191" y="54"/>
                  </a:cubicBezTo>
                  <a:cubicBezTo>
                    <a:pt x="190" y="58"/>
                    <a:pt x="187" y="62"/>
                    <a:pt x="186" y="67"/>
                  </a:cubicBezTo>
                  <a:cubicBezTo>
                    <a:pt x="185" y="73"/>
                    <a:pt x="186" y="81"/>
                    <a:pt x="185" y="88"/>
                  </a:cubicBezTo>
                  <a:cubicBezTo>
                    <a:pt x="182" y="99"/>
                    <a:pt x="176" y="110"/>
                    <a:pt x="174" y="122"/>
                  </a:cubicBezTo>
                  <a:cubicBezTo>
                    <a:pt x="172" y="129"/>
                    <a:pt x="173" y="138"/>
                    <a:pt x="172" y="145"/>
                  </a:cubicBezTo>
                  <a:cubicBezTo>
                    <a:pt x="203" y="143"/>
                    <a:pt x="233" y="139"/>
                    <a:pt x="263" y="135"/>
                  </a:cubicBezTo>
                  <a:cubicBezTo>
                    <a:pt x="269" y="128"/>
                    <a:pt x="272" y="117"/>
                    <a:pt x="276" y="108"/>
                  </a:cubicBezTo>
                  <a:cubicBezTo>
                    <a:pt x="262" y="108"/>
                    <a:pt x="245" y="109"/>
                    <a:pt x="234" y="110"/>
                  </a:cubicBezTo>
                  <a:cubicBezTo>
                    <a:pt x="228" y="111"/>
                    <a:pt x="224" y="110"/>
                    <a:pt x="219" y="111"/>
                  </a:cubicBezTo>
                  <a:cubicBezTo>
                    <a:pt x="214" y="111"/>
                    <a:pt x="206" y="116"/>
                    <a:pt x="205" y="108"/>
                  </a:cubicBezTo>
                  <a:cubicBezTo>
                    <a:pt x="203" y="104"/>
                    <a:pt x="210" y="105"/>
                    <a:pt x="210" y="100"/>
                  </a:cubicBezTo>
                  <a:close/>
                  <a:moveTo>
                    <a:pt x="366" y="46"/>
                  </a:moveTo>
                  <a:cubicBezTo>
                    <a:pt x="365" y="46"/>
                    <a:pt x="367" y="50"/>
                    <a:pt x="366" y="52"/>
                  </a:cubicBezTo>
                  <a:cubicBezTo>
                    <a:pt x="371" y="49"/>
                    <a:pt x="384" y="44"/>
                    <a:pt x="386" y="37"/>
                  </a:cubicBezTo>
                  <a:cubicBezTo>
                    <a:pt x="386" y="36"/>
                    <a:pt x="388" y="32"/>
                    <a:pt x="385" y="32"/>
                  </a:cubicBezTo>
                  <a:cubicBezTo>
                    <a:pt x="380" y="38"/>
                    <a:pt x="371" y="39"/>
                    <a:pt x="366" y="46"/>
                  </a:cubicBezTo>
                  <a:close/>
                  <a:moveTo>
                    <a:pt x="189" y="24"/>
                  </a:moveTo>
                  <a:cubicBezTo>
                    <a:pt x="182" y="29"/>
                    <a:pt x="172" y="30"/>
                    <a:pt x="169" y="39"/>
                  </a:cubicBezTo>
                  <a:cubicBezTo>
                    <a:pt x="177" y="36"/>
                    <a:pt x="184" y="31"/>
                    <a:pt x="191" y="26"/>
                  </a:cubicBezTo>
                  <a:cubicBezTo>
                    <a:pt x="191" y="24"/>
                    <a:pt x="190" y="23"/>
                    <a:pt x="189" y="24"/>
                  </a:cubicBezTo>
                  <a:close/>
                  <a:moveTo>
                    <a:pt x="129" y="28"/>
                  </a:moveTo>
                  <a:cubicBezTo>
                    <a:pt x="116" y="16"/>
                    <a:pt x="88" y="19"/>
                    <a:pt x="73" y="25"/>
                  </a:cubicBezTo>
                  <a:cubicBezTo>
                    <a:pt x="64" y="66"/>
                    <a:pt x="53" y="103"/>
                    <a:pt x="43" y="141"/>
                  </a:cubicBezTo>
                  <a:cubicBezTo>
                    <a:pt x="48" y="142"/>
                    <a:pt x="47" y="146"/>
                    <a:pt x="46" y="150"/>
                  </a:cubicBezTo>
                  <a:cubicBezTo>
                    <a:pt x="61" y="149"/>
                    <a:pt x="82" y="146"/>
                    <a:pt x="102" y="146"/>
                  </a:cubicBezTo>
                  <a:cubicBezTo>
                    <a:pt x="121" y="145"/>
                    <a:pt x="140" y="143"/>
                    <a:pt x="153" y="135"/>
                  </a:cubicBezTo>
                  <a:cubicBezTo>
                    <a:pt x="154" y="134"/>
                    <a:pt x="155" y="131"/>
                    <a:pt x="157" y="130"/>
                  </a:cubicBezTo>
                  <a:cubicBezTo>
                    <a:pt x="159" y="128"/>
                    <a:pt x="162" y="128"/>
                    <a:pt x="163" y="126"/>
                  </a:cubicBezTo>
                  <a:cubicBezTo>
                    <a:pt x="166" y="123"/>
                    <a:pt x="169" y="114"/>
                    <a:pt x="170" y="107"/>
                  </a:cubicBezTo>
                  <a:cubicBezTo>
                    <a:pt x="173" y="91"/>
                    <a:pt x="167" y="86"/>
                    <a:pt x="161" y="77"/>
                  </a:cubicBezTo>
                  <a:cubicBezTo>
                    <a:pt x="159" y="76"/>
                    <a:pt x="159" y="78"/>
                    <a:pt x="156" y="78"/>
                  </a:cubicBezTo>
                  <a:cubicBezTo>
                    <a:pt x="152" y="69"/>
                    <a:pt x="141" y="65"/>
                    <a:pt x="130" y="66"/>
                  </a:cubicBezTo>
                  <a:cubicBezTo>
                    <a:pt x="122" y="66"/>
                    <a:pt x="116" y="73"/>
                    <a:pt x="110" y="71"/>
                  </a:cubicBezTo>
                  <a:cubicBezTo>
                    <a:pt x="111" y="68"/>
                    <a:pt x="107" y="69"/>
                    <a:pt x="108" y="65"/>
                  </a:cubicBezTo>
                  <a:cubicBezTo>
                    <a:pt x="121" y="60"/>
                    <a:pt x="136" y="47"/>
                    <a:pt x="129" y="28"/>
                  </a:cubicBezTo>
                  <a:close/>
                  <a:moveTo>
                    <a:pt x="270" y="66"/>
                  </a:moveTo>
                  <a:cubicBezTo>
                    <a:pt x="281" y="56"/>
                    <a:pt x="302" y="53"/>
                    <a:pt x="305" y="38"/>
                  </a:cubicBezTo>
                  <a:cubicBezTo>
                    <a:pt x="294" y="48"/>
                    <a:pt x="270" y="49"/>
                    <a:pt x="270" y="66"/>
                  </a:cubicBezTo>
                  <a:close/>
                  <a:moveTo>
                    <a:pt x="367" y="62"/>
                  </a:moveTo>
                  <a:cubicBezTo>
                    <a:pt x="370" y="64"/>
                    <a:pt x="372" y="60"/>
                    <a:pt x="375" y="58"/>
                  </a:cubicBezTo>
                  <a:cubicBezTo>
                    <a:pt x="378" y="56"/>
                    <a:pt x="383" y="54"/>
                    <a:pt x="385" y="50"/>
                  </a:cubicBezTo>
                  <a:cubicBezTo>
                    <a:pt x="385" y="49"/>
                    <a:pt x="385" y="48"/>
                    <a:pt x="384" y="48"/>
                  </a:cubicBezTo>
                  <a:cubicBezTo>
                    <a:pt x="379" y="54"/>
                    <a:pt x="370" y="54"/>
                    <a:pt x="367" y="62"/>
                  </a:cubicBezTo>
                  <a:close/>
                  <a:moveTo>
                    <a:pt x="37" y="47"/>
                  </a:moveTo>
                  <a:cubicBezTo>
                    <a:pt x="36" y="48"/>
                    <a:pt x="32" y="48"/>
                    <a:pt x="34" y="50"/>
                  </a:cubicBezTo>
                  <a:cubicBezTo>
                    <a:pt x="43" y="42"/>
                    <a:pt x="53" y="36"/>
                    <a:pt x="62" y="29"/>
                  </a:cubicBezTo>
                  <a:cubicBezTo>
                    <a:pt x="63" y="29"/>
                    <a:pt x="63" y="30"/>
                    <a:pt x="65" y="30"/>
                  </a:cubicBezTo>
                  <a:cubicBezTo>
                    <a:pt x="65" y="28"/>
                    <a:pt x="68" y="25"/>
                    <a:pt x="66" y="23"/>
                  </a:cubicBezTo>
                  <a:cubicBezTo>
                    <a:pt x="56" y="30"/>
                    <a:pt x="44" y="38"/>
                    <a:pt x="37" y="47"/>
                  </a:cubicBezTo>
                  <a:close/>
                  <a:moveTo>
                    <a:pt x="165" y="55"/>
                  </a:moveTo>
                  <a:cubicBezTo>
                    <a:pt x="173" y="53"/>
                    <a:pt x="177" y="46"/>
                    <a:pt x="185" y="44"/>
                  </a:cubicBezTo>
                  <a:cubicBezTo>
                    <a:pt x="184" y="40"/>
                    <a:pt x="188" y="38"/>
                    <a:pt x="186" y="37"/>
                  </a:cubicBezTo>
                  <a:cubicBezTo>
                    <a:pt x="179" y="43"/>
                    <a:pt x="168" y="44"/>
                    <a:pt x="165" y="55"/>
                  </a:cubicBezTo>
                  <a:close/>
                  <a:moveTo>
                    <a:pt x="369" y="68"/>
                  </a:moveTo>
                  <a:cubicBezTo>
                    <a:pt x="370" y="70"/>
                    <a:pt x="367" y="74"/>
                    <a:pt x="370" y="75"/>
                  </a:cubicBezTo>
                  <a:cubicBezTo>
                    <a:pt x="373" y="69"/>
                    <a:pt x="382" y="70"/>
                    <a:pt x="383" y="62"/>
                  </a:cubicBezTo>
                  <a:cubicBezTo>
                    <a:pt x="379" y="61"/>
                    <a:pt x="373" y="66"/>
                    <a:pt x="369" y="68"/>
                  </a:cubicBezTo>
                  <a:close/>
                  <a:moveTo>
                    <a:pt x="32" y="62"/>
                  </a:moveTo>
                  <a:cubicBezTo>
                    <a:pt x="37" y="62"/>
                    <a:pt x="43" y="57"/>
                    <a:pt x="48" y="53"/>
                  </a:cubicBezTo>
                  <a:cubicBezTo>
                    <a:pt x="53" y="48"/>
                    <a:pt x="59" y="43"/>
                    <a:pt x="62" y="38"/>
                  </a:cubicBezTo>
                  <a:cubicBezTo>
                    <a:pt x="63" y="38"/>
                    <a:pt x="63" y="37"/>
                    <a:pt x="62" y="37"/>
                  </a:cubicBezTo>
                  <a:cubicBezTo>
                    <a:pt x="51" y="45"/>
                    <a:pt x="40" y="52"/>
                    <a:pt x="32" y="62"/>
                  </a:cubicBezTo>
                  <a:close/>
                  <a:moveTo>
                    <a:pt x="265" y="77"/>
                  </a:moveTo>
                  <a:cubicBezTo>
                    <a:pt x="274" y="74"/>
                    <a:pt x="290" y="72"/>
                    <a:pt x="294" y="60"/>
                  </a:cubicBezTo>
                  <a:cubicBezTo>
                    <a:pt x="285" y="63"/>
                    <a:pt x="277" y="66"/>
                    <a:pt x="273" y="74"/>
                  </a:cubicBezTo>
                  <a:cubicBezTo>
                    <a:pt x="271" y="76"/>
                    <a:pt x="265" y="72"/>
                    <a:pt x="265" y="77"/>
                  </a:cubicBezTo>
                  <a:close/>
                  <a:moveTo>
                    <a:pt x="165" y="67"/>
                  </a:moveTo>
                  <a:cubicBezTo>
                    <a:pt x="171" y="65"/>
                    <a:pt x="173" y="59"/>
                    <a:pt x="182" y="61"/>
                  </a:cubicBezTo>
                  <a:cubicBezTo>
                    <a:pt x="183" y="57"/>
                    <a:pt x="180" y="56"/>
                    <a:pt x="182" y="54"/>
                  </a:cubicBezTo>
                  <a:cubicBezTo>
                    <a:pt x="176" y="56"/>
                    <a:pt x="165" y="60"/>
                    <a:pt x="165" y="67"/>
                  </a:cubicBezTo>
                  <a:close/>
                  <a:moveTo>
                    <a:pt x="410" y="85"/>
                  </a:moveTo>
                  <a:cubicBezTo>
                    <a:pt x="416" y="83"/>
                    <a:pt x="422" y="81"/>
                    <a:pt x="426" y="77"/>
                  </a:cubicBezTo>
                  <a:cubicBezTo>
                    <a:pt x="419" y="77"/>
                    <a:pt x="413" y="79"/>
                    <a:pt x="410" y="85"/>
                  </a:cubicBezTo>
                  <a:close/>
                  <a:moveTo>
                    <a:pt x="370" y="80"/>
                  </a:moveTo>
                  <a:cubicBezTo>
                    <a:pt x="370" y="84"/>
                    <a:pt x="370" y="83"/>
                    <a:pt x="371" y="86"/>
                  </a:cubicBezTo>
                  <a:cubicBezTo>
                    <a:pt x="375" y="84"/>
                    <a:pt x="382" y="81"/>
                    <a:pt x="379" y="75"/>
                  </a:cubicBezTo>
                  <a:cubicBezTo>
                    <a:pt x="377" y="77"/>
                    <a:pt x="374" y="79"/>
                    <a:pt x="370" y="80"/>
                  </a:cubicBezTo>
                  <a:close/>
                  <a:moveTo>
                    <a:pt x="406" y="99"/>
                  </a:moveTo>
                  <a:cubicBezTo>
                    <a:pt x="415" y="95"/>
                    <a:pt x="421" y="90"/>
                    <a:pt x="429" y="86"/>
                  </a:cubicBezTo>
                  <a:cubicBezTo>
                    <a:pt x="431" y="86"/>
                    <a:pt x="431" y="87"/>
                    <a:pt x="432" y="88"/>
                  </a:cubicBezTo>
                  <a:cubicBezTo>
                    <a:pt x="432" y="85"/>
                    <a:pt x="435" y="82"/>
                    <a:pt x="433" y="80"/>
                  </a:cubicBezTo>
                  <a:cubicBezTo>
                    <a:pt x="424" y="86"/>
                    <a:pt x="412" y="89"/>
                    <a:pt x="406" y="99"/>
                  </a:cubicBezTo>
                  <a:close/>
                  <a:moveTo>
                    <a:pt x="30" y="74"/>
                  </a:moveTo>
                  <a:cubicBezTo>
                    <a:pt x="29" y="74"/>
                    <a:pt x="26" y="77"/>
                    <a:pt x="28" y="78"/>
                  </a:cubicBezTo>
                  <a:cubicBezTo>
                    <a:pt x="30" y="75"/>
                    <a:pt x="33" y="73"/>
                    <a:pt x="36" y="72"/>
                  </a:cubicBezTo>
                  <a:cubicBezTo>
                    <a:pt x="43" y="67"/>
                    <a:pt x="49" y="62"/>
                    <a:pt x="57" y="58"/>
                  </a:cubicBezTo>
                  <a:cubicBezTo>
                    <a:pt x="57" y="55"/>
                    <a:pt x="60" y="56"/>
                    <a:pt x="59" y="52"/>
                  </a:cubicBezTo>
                  <a:cubicBezTo>
                    <a:pt x="48" y="57"/>
                    <a:pt x="40" y="67"/>
                    <a:pt x="30" y="74"/>
                  </a:cubicBezTo>
                  <a:close/>
                  <a:moveTo>
                    <a:pt x="167" y="74"/>
                  </a:moveTo>
                  <a:cubicBezTo>
                    <a:pt x="172" y="78"/>
                    <a:pt x="183" y="69"/>
                    <a:pt x="179" y="66"/>
                  </a:cubicBezTo>
                  <a:cubicBezTo>
                    <a:pt x="176" y="70"/>
                    <a:pt x="171" y="71"/>
                    <a:pt x="167" y="74"/>
                  </a:cubicBezTo>
                  <a:close/>
                  <a:moveTo>
                    <a:pt x="268" y="85"/>
                  </a:moveTo>
                  <a:cubicBezTo>
                    <a:pt x="275" y="84"/>
                    <a:pt x="286" y="82"/>
                    <a:pt x="286" y="75"/>
                  </a:cubicBezTo>
                  <a:cubicBezTo>
                    <a:pt x="281" y="80"/>
                    <a:pt x="271" y="79"/>
                    <a:pt x="268" y="85"/>
                  </a:cubicBezTo>
                  <a:close/>
                  <a:moveTo>
                    <a:pt x="404" y="109"/>
                  </a:moveTo>
                  <a:cubicBezTo>
                    <a:pt x="414" y="106"/>
                    <a:pt x="422" y="101"/>
                    <a:pt x="430" y="96"/>
                  </a:cubicBezTo>
                  <a:cubicBezTo>
                    <a:pt x="429" y="93"/>
                    <a:pt x="434" y="91"/>
                    <a:pt x="430" y="90"/>
                  </a:cubicBezTo>
                  <a:cubicBezTo>
                    <a:pt x="424" y="100"/>
                    <a:pt x="410" y="100"/>
                    <a:pt x="404" y="109"/>
                  </a:cubicBezTo>
                  <a:close/>
                  <a:moveTo>
                    <a:pt x="371" y="93"/>
                  </a:moveTo>
                  <a:cubicBezTo>
                    <a:pt x="372" y="98"/>
                    <a:pt x="372" y="104"/>
                    <a:pt x="374" y="108"/>
                  </a:cubicBezTo>
                  <a:cubicBezTo>
                    <a:pt x="375" y="103"/>
                    <a:pt x="376" y="102"/>
                    <a:pt x="374" y="97"/>
                  </a:cubicBezTo>
                  <a:cubicBezTo>
                    <a:pt x="376" y="97"/>
                    <a:pt x="380" y="90"/>
                    <a:pt x="376" y="90"/>
                  </a:cubicBezTo>
                  <a:cubicBezTo>
                    <a:pt x="375" y="92"/>
                    <a:pt x="372" y="92"/>
                    <a:pt x="371" y="93"/>
                  </a:cubicBezTo>
                  <a:close/>
                  <a:moveTo>
                    <a:pt x="31" y="86"/>
                  </a:moveTo>
                  <a:cubicBezTo>
                    <a:pt x="27" y="86"/>
                    <a:pt x="25" y="87"/>
                    <a:pt x="24" y="90"/>
                  </a:cubicBezTo>
                  <a:cubicBezTo>
                    <a:pt x="32" y="86"/>
                    <a:pt x="41" y="83"/>
                    <a:pt x="45" y="75"/>
                  </a:cubicBezTo>
                  <a:cubicBezTo>
                    <a:pt x="51" y="76"/>
                    <a:pt x="52" y="71"/>
                    <a:pt x="56" y="70"/>
                  </a:cubicBezTo>
                  <a:cubicBezTo>
                    <a:pt x="53" y="69"/>
                    <a:pt x="59" y="65"/>
                    <a:pt x="54" y="66"/>
                  </a:cubicBezTo>
                  <a:cubicBezTo>
                    <a:pt x="46" y="72"/>
                    <a:pt x="37" y="77"/>
                    <a:pt x="31" y="86"/>
                  </a:cubicBezTo>
                  <a:close/>
                  <a:moveTo>
                    <a:pt x="263" y="98"/>
                  </a:moveTo>
                  <a:cubicBezTo>
                    <a:pt x="266" y="96"/>
                    <a:pt x="269" y="93"/>
                    <a:pt x="275" y="93"/>
                  </a:cubicBezTo>
                  <a:cubicBezTo>
                    <a:pt x="275" y="90"/>
                    <a:pt x="286" y="89"/>
                    <a:pt x="281" y="87"/>
                  </a:cubicBezTo>
                  <a:cubicBezTo>
                    <a:pt x="276" y="91"/>
                    <a:pt x="263" y="92"/>
                    <a:pt x="263" y="98"/>
                  </a:cubicBezTo>
                  <a:close/>
                  <a:moveTo>
                    <a:pt x="177" y="86"/>
                  </a:moveTo>
                  <a:cubicBezTo>
                    <a:pt x="176" y="82"/>
                    <a:pt x="180" y="80"/>
                    <a:pt x="177" y="79"/>
                  </a:cubicBezTo>
                  <a:cubicBezTo>
                    <a:pt x="174" y="81"/>
                    <a:pt x="174" y="85"/>
                    <a:pt x="177" y="86"/>
                  </a:cubicBezTo>
                  <a:close/>
                  <a:moveTo>
                    <a:pt x="405" y="115"/>
                  </a:moveTo>
                  <a:cubicBezTo>
                    <a:pt x="405" y="119"/>
                    <a:pt x="403" y="119"/>
                    <a:pt x="403" y="122"/>
                  </a:cubicBezTo>
                  <a:cubicBezTo>
                    <a:pt x="410" y="120"/>
                    <a:pt x="413" y="114"/>
                    <a:pt x="422" y="115"/>
                  </a:cubicBezTo>
                  <a:cubicBezTo>
                    <a:pt x="423" y="112"/>
                    <a:pt x="425" y="110"/>
                    <a:pt x="426" y="106"/>
                  </a:cubicBezTo>
                  <a:cubicBezTo>
                    <a:pt x="418" y="108"/>
                    <a:pt x="412" y="113"/>
                    <a:pt x="405" y="115"/>
                  </a:cubicBezTo>
                  <a:close/>
                  <a:moveTo>
                    <a:pt x="272" y="101"/>
                  </a:moveTo>
                  <a:cubicBezTo>
                    <a:pt x="275" y="101"/>
                    <a:pt x="278" y="100"/>
                    <a:pt x="278" y="97"/>
                  </a:cubicBezTo>
                  <a:cubicBezTo>
                    <a:pt x="275" y="97"/>
                    <a:pt x="273" y="99"/>
                    <a:pt x="272" y="101"/>
                  </a:cubicBezTo>
                  <a:close/>
                  <a:moveTo>
                    <a:pt x="29" y="95"/>
                  </a:moveTo>
                  <a:cubicBezTo>
                    <a:pt x="29" y="102"/>
                    <a:pt x="21" y="100"/>
                    <a:pt x="21" y="107"/>
                  </a:cubicBezTo>
                  <a:cubicBezTo>
                    <a:pt x="30" y="103"/>
                    <a:pt x="42" y="93"/>
                    <a:pt x="52" y="87"/>
                  </a:cubicBezTo>
                  <a:cubicBezTo>
                    <a:pt x="51" y="84"/>
                    <a:pt x="55" y="81"/>
                    <a:pt x="52" y="80"/>
                  </a:cubicBezTo>
                  <a:cubicBezTo>
                    <a:pt x="44" y="85"/>
                    <a:pt x="38" y="91"/>
                    <a:pt x="29" y="95"/>
                  </a:cubicBezTo>
                  <a:close/>
                  <a:moveTo>
                    <a:pt x="403" y="130"/>
                  </a:moveTo>
                  <a:cubicBezTo>
                    <a:pt x="409" y="130"/>
                    <a:pt x="412" y="122"/>
                    <a:pt x="419" y="126"/>
                  </a:cubicBezTo>
                  <a:cubicBezTo>
                    <a:pt x="418" y="123"/>
                    <a:pt x="424" y="120"/>
                    <a:pt x="420" y="119"/>
                  </a:cubicBezTo>
                  <a:cubicBezTo>
                    <a:pt x="416" y="125"/>
                    <a:pt x="407" y="124"/>
                    <a:pt x="403" y="130"/>
                  </a:cubicBezTo>
                  <a:close/>
                  <a:moveTo>
                    <a:pt x="26" y="113"/>
                  </a:moveTo>
                  <a:cubicBezTo>
                    <a:pt x="30" y="112"/>
                    <a:pt x="36" y="109"/>
                    <a:pt x="39" y="107"/>
                  </a:cubicBezTo>
                  <a:cubicBezTo>
                    <a:pt x="42" y="105"/>
                    <a:pt x="50" y="99"/>
                    <a:pt x="47" y="97"/>
                  </a:cubicBezTo>
                  <a:cubicBezTo>
                    <a:pt x="41" y="103"/>
                    <a:pt x="31" y="105"/>
                    <a:pt x="26" y="113"/>
                  </a:cubicBezTo>
                  <a:close/>
                  <a:moveTo>
                    <a:pt x="410" y="134"/>
                  </a:moveTo>
                  <a:cubicBezTo>
                    <a:pt x="412" y="135"/>
                    <a:pt x="414" y="136"/>
                    <a:pt x="418" y="136"/>
                  </a:cubicBezTo>
                  <a:cubicBezTo>
                    <a:pt x="420" y="134"/>
                    <a:pt x="417" y="132"/>
                    <a:pt x="419" y="130"/>
                  </a:cubicBezTo>
                  <a:cubicBezTo>
                    <a:pt x="415" y="130"/>
                    <a:pt x="414" y="133"/>
                    <a:pt x="410" y="134"/>
                  </a:cubicBezTo>
                  <a:close/>
                  <a:moveTo>
                    <a:pt x="22" y="128"/>
                  </a:moveTo>
                  <a:cubicBezTo>
                    <a:pt x="29" y="122"/>
                    <a:pt x="43" y="119"/>
                    <a:pt x="44" y="110"/>
                  </a:cubicBezTo>
                  <a:cubicBezTo>
                    <a:pt x="38" y="117"/>
                    <a:pt x="22" y="117"/>
                    <a:pt x="22" y="128"/>
                  </a:cubicBezTo>
                  <a:close/>
                  <a:moveTo>
                    <a:pt x="19" y="119"/>
                  </a:moveTo>
                  <a:cubicBezTo>
                    <a:pt x="20" y="117"/>
                    <a:pt x="22" y="118"/>
                    <a:pt x="22" y="116"/>
                  </a:cubicBezTo>
                  <a:cubicBezTo>
                    <a:pt x="20" y="114"/>
                    <a:pt x="16" y="117"/>
                    <a:pt x="19" y="119"/>
                  </a:cubicBezTo>
                  <a:close/>
                  <a:moveTo>
                    <a:pt x="160" y="137"/>
                  </a:moveTo>
                  <a:cubicBezTo>
                    <a:pt x="163" y="136"/>
                    <a:pt x="165" y="136"/>
                    <a:pt x="165" y="133"/>
                  </a:cubicBezTo>
                  <a:cubicBezTo>
                    <a:pt x="163" y="133"/>
                    <a:pt x="162" y="135"/>
                    <a:pt x="160" y="137"/>
                  </a:cubicBezTo>
                  <a:close/>
                  <a:moveTo>
                    <a:pt x="14" y="138"/>
                  </a:moveTo>
                  <a:cubicBezTo>
                    <a:pt x="14" y="142"/>
                    <a:pt x="12" y="142"/>
                    <a:pt x="12" y="146"/>
                  </a:cubicBezTo>
                  <a:cubicBezTo>
                    <a:pt x="20" y="141"/>
                    <a:pt x="41" y="136"/>
                    <a:pt x="40" y="124"/>
                  </a:cubicBezTo>
                  <a:cubicBezTo>
                    <a:pt x="32" y="129"/>
                    <a:pt x="23" y="134"/>
                    <a:pt x="14" y="138"/>
                  </a:cubicBezTo>
                  <a:close/>
                  <a:moveTo>
                    <a:pt x="16" y="132"/>
                  </a:moveTo>
                  <a:cubicBezTo>
                    <a:pt x="17" y="131"/>
                    <a:pt x="22" y="130"/>
                    <a:pt x="19" y="128"/>
                  </a:cubicBezTo>
                  <a:cubicBezTo>
                    <a:pt x="19" y="130"/>
                    <a:pt x="13" y="130"/>
                    <a:pt x="16" y="132"/>
                  </a:cubicBezTo>
                  <a:close/>
                  <a:moveTo>
                    <a:pt x="35" y="140"/>
                  </a:moveTo>
                  <a:cubicBezTo>
                    <a:pt x="29" y="145"/>
                    <a:pt x="19" y="146"/>
                    <a:pt x="15" y="154"/>
                  </a:cubicBezTo>
                  <a:cubicBezTo>
                    <a:pt x="23" y="153"/>
                    <a:pt x="29" y="151"/>
                    <a:pt x="35" y="149"/>
                  </a:cubicBezTo>
                  <a:cubicBezTo>
                    <a:pt x="34" y="145"/>
                    <a:pt x="39" y="141"/>
                    <a:pt x="35" y="140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54"/>
          <p:cNvGrpSpPr>
            <a:grpSpLocks noChangeAspect="1"/>
          </p:cNvGrpSpPr>
          <p:nvPr/>
        </p:nvGrpSpPr>
        <p:grpSpPr bwMode="auto">
          <a:xfrm>
            <a:off x="3713163" y="1811338"/>
            <a:ext cx="1906587" cy="720725"/>
            <a:chOff x="2339" y="1141"/>
            <a:chExt cx="1201" cy="454"/>
          </a:xfrm>
        </p:grpSpPr>
        <p:sp>
          <p:nvSpPr>
            <p:cNvPr id="34" name="AutoShape 53"/>
            <p:cNvSpPr>
              <a:spLocks noChangeAspect="1" noChangeArrowheads="1" noTextEdit="1"/>
            </p:cNvSpPr>
            <p:nvPr/>
          </p:nvSpPr>
          <p:spPr bwMode="auto">
            <a:xfrm>
              <a:off x="2339" y="1141"/>
              <a:ext cx="1201" cy="454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5"/>
            <p:cNvSpPr>
              <a:spLocks noEditPoints="1"/>
            </p:cNvSpPr>
            <p:nvPr/>
          </p:nvSpPr>
          <p:spPr bwMode="auto">
            <a:xfrm>
              <a:off x="2983" y="1252"/>
              <a:ext cx="124" cy="113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45" y="23"/>
                </a:cxn>
                <a:cxn ang="0">
                  <a:pos x="14" y="36"/>
                </a:cxn>
                <a:cxn ang="0">
                  <a:pos x="22" y="3"/>
                </a:cxn>
                <a:cxn ang="0">
                  <a:pos x="38" y="2"/>
                </a:cxn>
                <a:cxn ang="0">
                  <a:pos x="30" y="30"/>
                </a:cxn>
                <a:cxn ang="0">
                  <a:pos x="33" y="7"/>
                </a:cxn>
                <a:cxn ang="0">
                  <a:pos x="30" y="30"/>
                </a:cxn>
              </a:cxnLst>
              <a:rect l="0" t="0" r="r" b="b"/>
              <a:pathLst>
                <a:path w="46" h="42">
                  <a:moveTo>
                    <a:pt x="38" y="2"/>
                  </a:moveTo>
                  <a:cubicBezTo>
                    <a:pt x="43" y="10"/>
                    <a:pt x="46" y="16"/>
                    <a:pt x="45" y="23"/>
                  </a:cubicBezTo>
                  <a:cubicBezTo>
                    <a:pt x="43" y="34"/>
                    <a:pt x="23" y="42"/>
                    <a:pt x="14" y="36"/>
                  </a:cubicBezTo>
                  <a:cubicBezTo>
                    <a:pt x="0" y="26"/>
                    <a:pt x="9" y="12"/>
                    <a:pt x="22" y="3"/>
                  </a:cubicBezTo>
                  <a:cubicBezTo>
                    <a:pt x="25" y="1"/>
                    <a:pt x="33" y="0"/>
                    <a:pt x="38" y="2"/>
                  </a:cubicBezTo>
                  <a:close/>
                  <a:moveTo>
                    <a:pt x="30" y="30"/>
                  </a:moveTo>
                  <a:cubicBezTo>
                    <a:pt x="35" y="25"/>
                    <a:pt x="40" y="13"/>
                    <a:pt x="33" y="7"/>
                  </a:cubicBezTo>
                  <a:cubicBezTo>
                    <a:pt x="19" y="7"/>
                    <a:pt x="5" y="36"/>
                    <a:pt x="30" y="3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6"/>
            <p:cNvSpPr>
              <a:spLocks noEditPoints="1"/>
            </p:cNvSpPr>
            <p:nvPr/>
          </p:nvSpPr>
          <p:spPr bwMode="auto">
            <a:xfrm>
              <a:off x="2490" y="1395"/>
              <a:ext cx="125" cy="130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9" y="0"/>
                </a:cxn>
                <a:cxn ang="0">
                  <a:pos x="41" y="11"/>
                </a:cxn>
                <a:cxn ang="0">
                  <a:pos x="6" y="36"/>
                </a:cxn>
                <a:cxn ang="0">
                  <a:pos x="3" y="28"/>
                </a:cxn>
                <a:cxn ang="0">
                  <a:pos x="27" y="1"/>
                </a:cxn>
                <a:cxn ang="0">
                  <a:pos x="12" y="24"/>
                </a:cxn>
                <a:cxn ang="0">
                  <a:pos x="31" y="10"/>
                </a:cxn>
                <a:cxn ang="0">
                  <a:pos x="12" y="24"/>
                </a:cxn>
              </a:cxnLst>
              <a:rect l="0" t="0" r="r" b="b"/>
              <a:pathLst>
                <a:path w="46" h="48">
                  <a:moveTo>
                    <a:pt x="27" y="1"/>
                  </a:moveTo>
                  <a:cubicBezTo>
                    <a:pt x="28" y="1"/>
                    <a:pt x="28" y="0"/>
                    <a:pt x="29" y="0"/>
                  </a:cubicBezTo>
                  <a:cubicBezTo>
                    <a:pt x="35" y="2"/>
                    <a:pt x="40" y="8"/>
                    <a:pt x="41" y="11"/>
                  </a:cubicBezTo>
                  <a:cubicBezTo>
                    <a:pt x="46" y="26"/>
                    <a:pt x="20" y="48"/>
                    <a:pt x="6" y="36"/>
                  </a:cubicBezTo>
                  <a:cubicBezTo>
                    <a:pt x="4" y="34"/>
                    <a:pt x="3" y="30"/>
                    <a:pt x="3" y="28"/>
                  </a:cubicBezTo>
                  <a:cubicBezTo>
                    <a:pt x="0" y="14"/>
                    <a:pt x="14" y="1"/>
                    <a:pt x="27" y="1"/>
                  </a:cubicBezTo>
                  <a:close/>
                  <a:moveTo>
                    <a:pt x="12" y="24"/>
                  </a:moveTo>
                  <a:cubicBezTo>
                    <a:pt x="14" y="41"/>
                    <a:pt x="42" y="24"/>
                    <a:pt x="31" y="10"/>
                  </a:cubicBezTo>
                  <a:cubicBezTo>
                    <a:pt x="23" y="13"/>
                    <a:pt x="10" y="12"/>
                    <a:pt x="12" y="24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7"/>
            <p:cNvSpPr>
              <a:spLocks noEditPoints="1"/>
            </p:cNvSpPr>
            <p:nvPr/>
          </p:nvSpPr>
          <p:spPr bwMode="auto">
            <a:xfrm>
              <a:off x="2501" y="1217"/>
              <a:ext cx="119" cy="111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40" y="1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23" y="3"/>
                </a:cxn>
                <a:cxn ang="0">
                  <a:pos x="10" y="27"/>
                </a:cxn>
                <a:cxn ang="0">
                  <a:pos x="18" y="30"/>
                </a:cxn>
                <a:cxn ang="0">
                  <a:pos x="25" y="12"/>
                </a:cxn>
                <a:cxn ang="0">
                  <a:pos x="10" y="27"/>
                </a:cxn>
              </a:cxnLst>
              <a:rect l="0" t="0" r="r" b="b"/>
              <a:pathLst>
                <a:path w="44" h="41">
                  <a:moveTo>
                    <a:pt x="23" y="3"/>
                  </a:moveTo>
                  <a:cubicBezTo>
                    <a:pt x="35" y="0"/>
                    <a:pt x="44" y="6"/>
                    <a:pt x="40" y="18"/>
                  </a:cubicBezTo>
                  <a:cubicBezTo>
                    <a:pt x="37" y="27"/>
                    <a:pt x="22" y="41"/>
                    <a:pt x="13" y="39"/>
                  </a:cubicBezTo>
                  <a:cubicBezTo>
                    <a:pt x="8" y="39"/>
                    <a:pt x="1" y="34"/>
                    <a:pt x="0" y="25"/>
                  </a:cubicBezTo>
                  <a:cubicBezTo>
                    <a:pt x="0" y="14"/>
                    <a:pt x="13" y="5"/>
                    <a:pt x="23" y="3"/>
                  </a:cubicBezTo>
                  <a:close/>
                  <a:moveTo>
                    <a:pt x="10" y="27"/>
                  </a:moveTo>
                  <a:cubicBezTo>
                    <a:pt x="13" y="28"/>
                    <a:pt x="15" y="29"/>
                    <a:pt x="18" y="30"/>
                  </a:cubicBezTo>
                  <a:cubicBezTo>
                    <a:pt x="23" y="27"/>
                    <a:pt x="32" y="18"/>
                    <a:pt x="25" y="12"/>
                  </a:cubicBezTo>
                  <a:cubicBezTo>
                    <a:pt x="15" y="12"/>
                    <a:pt x="12" y="19"/>
                    <a:pt x="10" y="27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8"/>
            <p:cNvSpPr>
              <a:spLocks noEditPoints="1"/>
            </p:cNvSpPr>
            <p:nvPr/>
          </p:nvSpPr>
          <p:spPr bwMode="auto">
            <a:xfrm>
              <a:off x="2328" y="1141"/>
              <a:ext cx="866" cy="454"/>
            </a:xfrm>
            <a:custGeom>
              <a:avLst/>
              <a:gdLst/>
              <a:ahLst/>
              <a:cxnLst>
                <a:cxn ang="0">
                  <a:pos x="258" y="112"/>
                </a:cxn>
                <a:cxn ang="0">
                  <a:pos x="192" y="159"/>
                </a:cxn>
                <a:cxn ang="0">
                  <a:pos x="147" y="159"/>
                </a:cxn>
                <a:cxn ang="0">
                  <a:pos x="120" y="141"/>
                </a:cxn>
                <a:cxn ang="0">
                  <a:pos x="21" y="161"/>
                </a:cxn>
                <a:cxn ang="0">
                  <a:pos x="129" y="108"/>
                </a:cxn>
                <a:cxn ang="0">
                  <a:pos x="61" y="91"/>
                </a:cxn>
                <a:cxn ang="0">
                  <a:pos x="122" y="33"/>
                </a:cxn>
                <a:cxn ang="0">
                  <a:pos x="23" y="140"/>
                </a:cxn>
                <a:cxn ang="0">
                  <a:pos x="20" y="87"/>
                </a:cxn>
                <a:cxn ang="0">
                  <a:pos x="36" y="32"/>
                </a:cxn>
                <a:cxn ang="0">
                  <a:pos x="89" y="11"/>
                </a:cxn>
                <a:cxn ang="0">
                  <a:pos x="140" y="31"/>
                </a:cxn>
                <a:cxn ang="0">
                  <a:pos x="111" y="77"/>
                </a:cxn>
                <a:cxn ang="0">
                  <a:pos x="177" y="10"/>
                </a:cxn>
                <a:cxn ang="0">
                  <a:pos x="196" y="83"/>
                </a:cxn>
                <a:cxn ang="0">
                  <a:pos x="208" y="90"/>
                </a:cxn>
                <a:cxn ang="0">
                  <a:pos x="245" y="25"/>
                </a:cxn>
                <a:cxn ang="0">
                  <a:pos x="320" y="19"/>
                </a:cxn>
                <a:cxn ang="0">
                  <a:pos x="300" y="149"/>
                </a:cxn>
                <a:cxn ang="0">
                  <a:pos x="234" y="57"/>
                </a:cxn>
                <a:cxn ang="0">
                  <a:pos x="225" y="95"/>
                </a:cxn>
                <a:cxn ang="0">
                  <a:pos x="235" y="111"/>
                </a:cxn>
                <a:cxn ang="0">
                  <a:pos x="260" y="138"/>
                </a:cxn>
                <a:cxn ang="0">
                  <a:pos x="307" y="75"/>
                </a:cxn>
                <a:cxn ang="0">
                  <a:pos x="312" y="62"/>
                </a:cxn>
                <a:cxn ang="0">
                  <a:pos x="315" y="22"/>
                </a:cxn>
                <a:cxn ang="0">
                  <a:pos x="189" y="19"/>
                </a:cxn>
                <a:cxn ang="0">
                  <a:pos x="163" y="70"/>
                </a:cxn>
                <a:cxn ang="0">
                  <a:pos x="211" y="105"/>
                </a:cxn>
                <a:cxn ang="0">
                  <a:pos x="207" y="22"/>
                </a:cxn>
                <a:cxn ang="0">
                  <a:pos x="127" y="26"/>
                </a:cxn>
                <a:cxn ang="0">
                  <a:pos x="49" y="33"/>
                </a:cxn>
                <a:cxn ang="0">
                  <a:pos x="206" y="39"/>
                </a:cxn>
                <a:cxn ang="0">
                  <a:pos x="203" y="47"/>
                </a:cxn>
                <a:cxn ang="0">
                  <a:pos x="200" y="55"/>
                </a:cxn>
                <a:cxn ang="0">
                  <a:pos x="113" y="138"/>
                </a:cxn>
                <a:cxn ang="0">
                  <a:pos x="113" y="138"/>
                </a:cxn>
                <a:cxn ang="0">
                  <a:pos x="235" y="139"/>
                </a:cxn>
                <a:cxn ang="0">
                  <a:pos x="256" y="103"/>
                </a:cxn>
                <a:cxn ang="0">
                  <a:pos x="188" y="151"/>
                </a:cxn>
                <a:cxn ang="0">
                  <a:pos x="287" y="162"/>
                </a:cxn>
              </a:cxnLst>
              <a:rect l="0" t="0" r="r" b="b"/>
              <a:pathLst>
                <a:path w="320" h="168">
                  <a:moveTo>
                    <a:pt x="289" y="168"/>
                  </a:moveTo>
                  <a:cubicBezTo>
                    <a:pt x="274" y="168"/>
                    <a:pt x="267" y="159"/>
                    <a:pt x="255" y="155"/>
                  </a:cubicBezTo>
                  <a:cubicBezTo>
                    <a:pt x="252" y="139"/>
                    <a:pt x="254" y="127"/>
                    <a:pt x="258" y="112"/>
                  </a:cubicBezTo>
                  <a:cubicBezTo>
                    <a:pt x="245" y="121"/>
                    <a:pt x="244" y="142"/>
                    <a:pt x="238" y="160"/>
                  </a:cubicBezTo>
                  <a:cubicBezTo>
                    <a:pt x="231" y="156"/>
                    <a:pt x="216" y="151"/>
                    <a:pt x="204" y="153"/>
                  </a:cubicBezTo>
                  <a:cubicBezTo>
                    <a:pt x="200" y="153"/>
                    <a:pt x="196" y="158"/>
                    <a:pt x="192" y="159"/>
                  </a:cubicBezTo>
                  <a:cubicBezTo>
                    <a:pt x="190" y="159"/>
                    <a:pt x="187" y="158"/>
                    <a:pt x="183" y="158"/>
                  </a:cubicBezTo>
                  <a:cubicBezTo>
                    <a:pt x="178" y="158"/>
                    <a:pt x="170" y="160"/>
                    <a:pt x="162" y="160"/>
                  </a:cubicBezTo>
                  <a:cubicBezTo>
                    <a:pt x="157" y="160"/>
                    <a:pt x="152" y="158"/>
                    <a:pt x="147" y="159"/>
                  </a:cubicBezTo>
                  <a:cubicBezTo>
                    <a:pt x="137" y="159"/>
                    <a:pt x="123" y="164"/>
                    <a:pt x="125" y="152"/>
                  </a:cubicBezTo>
                  <a:cubicBezTo>
                    <a:pt x="126" y="147"/>
                    <a:pt x="135" y="141"/>
                    <a:pt x="135" y="133"/>
                  </a:cubicBezTo>
                  <a:cubicBezTo>
                    <a:pt x="129" y="133"/>
                    <a:pt x="125" y="138"/>
                    <a:pt x="120" y="141"/>
                  </a:cubicBezTo>
                  <a:cubicBezTo>
                    <a:pt x="110" y="147"/>
                    <a:pt x="94" y="151"/>
                    <a:pt x="79" y="155"/>
                  </a:cubicBezTo>
                  <a:cubicBezTo>
                    <a:pt x="65" y="158"/>
                    <a:pt x="50" y="162"/>
                    <a:pt x="38" y="163"/>
                  </a:cubicBezTo>
                  <a:cubicBezTo>
                    <a:pt x="32" y="164"/>
                    <a:pt x="26" y="165"/>
                    <a:pt x="21" y="161"/>
                  </a:cubicBezTo>
                  <a:cubicBezTo>
                    <a:pt x="24" y="151"/>
                    <a:pt x="33" y="155"/>
                    <a:pt x="39" y="155"/>
                  </a:cubicBezTo>
                  <a:cubicBezTo>
                    <a:pt x="65" y="153"/>
                    <a:pt x="94" y="149"/>
                    <a:pt x="112" y="133"/>
                  </a:cubicBezTo>
                  <a:cubicBezTo>
                    <a:pt x="119" y="127"/>
                    <a:pt x="128" y="118"/>
                    <a:pt x="129" y="108"/>
                  </a:cubicBezTo>
                  <a:cubicBezTo>
                    <a:pt x="131" y="92"/>
                    <a:pt x="120" y="85"/>
                    <a:pt x="104" y="85"/>
                  </a:cubicBezTo>
                  <a:cubicBezTo>
                    <a:pt x="92" y="84"/>
                    <a:pt x="82" y="88"/>
                    <a:pt x="75" y="93"/>
                  </a:cubicBezTo>
                  <a:cubicBezTo>
                    <a:pt x="69" y="92"/>
                    <a:pt x="63" y="94"/>
                    <a:pt x="61" y="91"/>
                  </a:cubicBezTo>
                  <a:cubicBezTo>
                    <a:pt x="59" y="85"/>
                    <a:pt x="67" y="85"/>
                    <a:pt x="71" y="83"/>
                  </a:cubicBezTo>
                  <a:cubicBezTo>
                    <a:pt x="88" y="75"/>
                    <a:pt x="104" y="65"/>
                    <a:pt x="115" y="49"/>
                  </a:cubicBezTo>
                  <a:cubicBezTo>
                    <a:pt x="119" y="44"/>
                    <a:pt x="122" y="38"/>
                    <a:pt x="122" y="33"/>
                  </a:cubicBezTo>
                  <a:cubicBezTo>
                    <a:pt x="121" y="11"/>
                    <a:pt x="81" y="19"/>
                    <a:pt x="63" y="25"/>
                  </a:cubicBezTo>
                  <a:cubicBezTo>
                    <a:pt x="48" y="55"/>
                    <a:pt x="38" y="98"/>
                    <a:pt x="23" y="132"/>
                  </a:cubicBezTo>
                  <a:cubicBezTo>
                    <a:pt x="23" y="135"/>
                    <a:pt x="23" y="138"/>
                    <a:pt x="23" y="140"/>
                  </a:cubicBezTo>
                  <a:cubicBezTo>
                    <a:pt x="16" y="148"/>
                    <a:pt x="18" y="164"/>
                    <a:pt x="5" y="165"/>
                  </a:cubicBezTo>
                  <a:cubicBezTo>
                    <a:pt x="0" y="159"/>
                    <a:pt x="5" y="154"/>
                    <a:pt x="7" y="148"/>
                  </a:cubicBezTo>
                  <a:cubicBezTo>
                    <a:pt x="12" y="128"/>
                    <a:pt x="14" y="106"/>
                    <a:pt x="20" y="87"/>
                  </a:cubicBezTo>
                  <a:cubicBezTo>
                    <a:pt x="23" y="78"/>
                    <a:pt x="27" y="70"/>
                    <a:pt x="30" y="63"/>
                  </a:cubicBezTo>
                  <a:cubicBezTo>
                    <a:pt x="33" y="54"/>
                    <a:pt x="36" y="46"/>
                    <a:pt x="39" y="39"/>
                  </a:cubicBezTo>
                  <a:cubicBezTo>
                    <a:pt x="40" y="34"/>
                    <a:pt x="34" y="36"/>
                    <a:pt x="36" y="32"/>
                  </a:cubicBezTo>
                  <a:cubicBezTo>
                    <a:pt x="40" y="29"/>
                    <a:pt x="45" y="28"/>
                    <a:pt x="47" y="22"/>
                  </a:cubicBezTo>
                  <a:cubicBezTo>
                    <a:pt x="50" y="21"/>
                    <a:pt x="55" y="21"/>
                    <a:pt x="56" y="17"/>
                  </a:cubicBezTo>
                  <a:cubicBezTo>
                    <a:pt x="65" y="19"/>
                    <a:pt x="76" y="11"/>
                    <a:pt x="89" y="11"/>
                  </a:cubicBezTo>
                  <a:cubicBezTo>
                    <a:pt x="91" y="11"/>
                    <a:pt x="93" y="12"/>
                    <a:pt x="95" y="13"/>
                  </a:cubicBezTo>
                  <a:cubicBezTo>
                    <a:pt x="100" y="13"/>
                    <a:pt x="106" y="12"/>
                    <a:pt x="111" y="14"/>
                  </a:cubicBezTo>
                  <a:cubicBezTo>
                    <a:pt x="122" y="17"/>
                    <a:pt x="139" y="20"/>
                    <a:pt x="140" y="31"/>
                  </a:cubicBezTo>
                  <a:cubicBezTo>
                    <a:pt x="141" y="39"/>
                    <a:pt x="136" y="49"/>
                    <a:pt x="132" y="53"/>
                  </a:cubicBezTo>
                  <a:cubicBezTo>
                    <a:pt x="123" y="62"/>
                    <a:pt x="110" y="71"/>
                    <a:pt x="102" y="78"/>
                  </a:cubicBezTo>
                  <a:cubicBezTo>
                    <a:pt x="105" y="78"/>
                    <a:pt x="108" y="78"/>
                    <a:pt x="111" y="77"/>
                  </a:cubicBezTo>
                  <a:cubicBezTo>
                    <a:pt x="114" y="79"/>
                    <a:pt x="118" y="81"/>
                    <a:pt x="123" y="81"/>
                  </a:cubicBezTo>
                  <a:cubicBezTo>
                    <a:pt x="128" y="88"/>
                    <a:pt x="139" y="89"/>
                    <a:pt x="144" y="97"/>
                  </a:cubicBezTo>
                  <a:cubicBezTo>
                    <a:pt x="158" y="71"/>
                    <a:pt x="164" y="37"/>
                    <a:pt x="177" y="10"/>
                  </a:cubicBezTo>
                  <a:cubicBezTo>
                    <a:pt x="180" y="9"/>
                    <a:pt x="181" y="11"/>
                    <a:pt x="181" y="15"/>
                  </a:cubicBezTo>
                  <a:cubicBezTo>
                    <a:pt x="193" y="13"/>
                    <a:pt x="205" y="16"/>
                    <a:pt x="218" y="17"/>
                  </a:cubicBezTo>
                  <a:cubicBezTo>
                    <a:pt x="217" y="41"/>
                    <a:pt x="199" y="57"/>
                    <a:pt x="196" y="83"/>
                  </a:cubicBezTo>
                  <a:cubicBezTo>
                    <a:pt x="189" y="88"/>
                    <a:pt x="188" y="98"/>
                    <a:pt x="185" y="107"/>
                  </a:cubicBezTo>
                  <a:cubicBezTo>
                    <a:pt x="195" y="103"/>
                    <a:pt x="206" y="100"/>
                    <a:pt x="213" y="92"/>
                  </a:cubicBezTo>
                  <a:cubicBezTo>
                    <a:pt x="213" y="90"/>
                    <a:pt x="209" y="92"/>
                    <a:pt x="208" y="90"/>
                  </a:cubicBezTo>
                  <a:cubicBezTo>
                    <a:pt x="211" y="84"/>
                    <a:pt x="215" y="78"/>
                    <a:pt x="218" y="72"/>
                  </a:cubicBezTo>
                  <a:cubicBezTo>
                    <a:pt x="224" y="61"/>
                    <a:pt x="230" y="49"/>
                    <a:pt x="237" y="38"/>
                  </a:cubicBezTo>
                  <a:cubicBezTo>
                    <a:pt x="240" y="33"/>
                    <a:pt x="241" y="30"/>
                    <a:pt x="245" y="25"/>
                  </a:cubicBezTo>
                  <a:cubicBezTo>
                    <a:pt x="248" y="21"/>
                    <a:pt x="253" y="16"/>
                    <a:pt x="255" y="9"/>
                  </a:cubicBezTo>
                  <a:cubicBezTo>
                    <a:pt x="268" y="10"/>
                    <a:pt x="291" y="0"/>
                    <a:pt x="303" y="6"/>
                  </a:cubicBezTo>
                  <a:cubicBezTo>
                    <a:pt x="312" y="10"/>
                    <a:pt x="316" y="12"/>
                    <a:pt x="320" y="19"/>
                  </a:cubicBezTo>
                  <a:cubicBezTo>
                    <a:pt x="320" y="33"/>
                    <a:pt x="319" y="46"/>
                    <a:pt x="318" y="59"/>
                  </a:cubicBezTo>
                  <a:cubicBezTo>
                    <a:pt x="317" y="70"/>
                    <a:pt x="313" y="80"/>
                    <a:pt x="312" y="90"/>
                  </a:cubicBezTo>
                  <a:cubicBezTo>
                    <a:pt x="310" y="111"/>
                    <a:pt x="315" y="137"/>
                    <a:pt x="300" y="149"/>
                  </a:cubicBezTo>
                  <a:cubicBezTo>
                    <a:pt x="298" y="157"/>
                    <a:pt x="294" y="163"/>
                    <a:pt x="289" y="168"/>
                  </a:cubicBezTo>
                  <a:close/>
                  <a:moveTo>
                    <a:pt x="250" y="33"/>
                  </a:moveTo>
                  <a:cubicBezTo>
                    <a:pt x="245" y="40"/>
                    <a:pt x="240" y="49"/>
                    <a:pt x="234" y="57"/>
                  </a:cubicBezTo>
                  <a:cubicBezTo>
                    <a:pt x="228" y="66"/>
                    <a:pt x="222" y="74"/>
                    <a:pt x="220" y="83"/>
                  </a:cubicBezTo>
                  <a:cubicBezTo>
                    <a:pt x="221" y="84"/>
                    <a:pt x="221" y="90"/>
                    <a:pt x="217" y="91"/>
                  </a:cubicBezTo>
                  <a:cubicBezTo>
                    <a:pt x="219" y="95"/>
                    <a:pt x="223" y="92"/>
                    <a:pt x="225" y="95"/>
                  </a:cubicBezTo>
                  <a:cubicBezTo>
                    <a:pt x="221" y="114"/>
                    <a:pt x="211" y="126"/>
                    <a:pt x="207" y="144"/>
                  </a:cubicBezTo>
                  <a:cubicBezTo>
                    <a:pt x="214" y="146"/>
                    <a:pt x="221" y="146"/>
                    <a:pt x="226" y="143"/>
                  </a:cubicBezTo>
                  <a:cubicBezTo>
                    <a:pt x="234" y="137"/>
                    <a:pt x="231" y="120"/>
                    <a:pt x="235" y="111"/>
                  </a:cubicBezTo>
                  <a:cubicBezTo>
                    <a:pt x="239" y="102"/>
                    <a:pt x="245" y="99"/>
                    <a:pt x="253" y="95"/>
                  </a:cubicBezTo>
                  <a:cubicBezTo>
                    <a:pt x="258" y="100"/>
                    <a:pt x="264" y="101"/>
                    <a:pt x="266" y="107"/>
                  </a:cubicBezTo>
                  <a:cubicBezTo>
                    <a:pt x="268" y="116"/>
                    <a:pt x="260" y="132"/>
                    <a:pt x="260" y="138"/>
                  </a:cubicBezTo>
                  <a:cubicBezTo>
                    <a:pt x="260" y="143"/>
                    <a:pt x="264" y="146"/>
                    <a:pt x="264" y="151"/>
                  </a:cubicBezTo>
                  <a:cubicBezTo>
                    <a:pt x="279" y="157"/>
                    <a:pt x="293" y="150"/>
                    <a:pt x="299" y="143"/>
                  </a:cubicBezTo>
                  <a:cubicBezTo>
                    <a:pt x="303" y="123"/>
                    <a:pt x="307" y="99"/>
                    <a:pt x="307" y="75"/>
                  </a:cubicBezTo>
                  <a:cubicBezTo>
                    <a:pt x="307" y="53"/>
                    <a:pt x="308" y="33"/>
                    <a:pt x="303" y="15"/>
                  </a:cubicBezTo>
                  <a:cubicBezTo>
                    <a:pt x="275" y="13"/>
                    <a:pt x="260" y="19"/>
                    <a:pt x="250" y="33"/>
                  </a:cubicBezTo>
                  <a:close/>
                  <a:moveTo>
                    <a:pt x="312" y="62"/>
                  </a:moveTo>
                  <a:cubicBezTo>
                    <a:pt x="313" y="64"/>
                    <a:pt x="311" y="68"/>
                    <a:pt x="313" y="68"/>
                  </a:cubicBezTo>
                  <a:cubicBezTo>
                    <a:pt x="313" y="66"/>
                    <a:pt x="313" y="63"/>
                    <a:pt x="313" y="61"/>
                  </a:cubicBezTo>
                  <a:cubicBezTo>
                    <a:pt x="315" y="48"/>
                    <a:pt x="315" y="36"/>
                    <a:pt x="315" y="22"/>
                  </a:cubicBezTo>
                  <a:cubicBezTo>
                    <a:pt x="311" y="23"/>
                    <a:pt x="314" y="17"/>
                    <a:pt x="310" y="18"/>
                  </a:cubicBezTo>
                  <a:cubicBezTo>
                    <a:pt x="313" y="30"/>
                    <a:pt x="312" y="47"/>
                    <a:pt x="312" y="62"/>
                  </a:cubicBezTo>
                  <a:close/>
                  <a:moveTo>
                    <a:pt x="189" y="19"/>
                  </a:moveTo>
                  <a:cubicBezTo>
                    <a:pt x="189" y="20"/>
                    <a:pt x="189" y="21"/>
                    <a:pt x="189" y="22"/>
                  </a:cubicBezTo>
                  <a:cubicBezTo>
                    <a:pt x="186" y="26"/>
                    <a:pt x="184" y="18"/>
                    <a:pt x="181" y="21"/>
                  </a:cubicBezTo>
                  <a:cubicBezTo>
                    <a:pt x="173" y="37"/>
                    <a:pt x="169" y="54"/>
                    <a:pt x="163" y="70"/>
                  </a:cubicBezTo>
                  <a:cubicBezTo>
                    <a:pt x="155" y="97"/>
                    <a:pt x="146" y="122"/>
                    <a:pt x="137" y="148"/>
                  </a:cubicBezTo>
                  <a:cubicBezTo>
                    <a:pt x="153" y="147"/>
                    <a:pt x="178" y="145"/>
                    <a:pt x="197" y="146"/>
                  </a:cubicBezTo>
                  <a:cubicBezTo>
                    <a:pt x="204" y="135"/>
                    <a:pt x="207" y="119"/>
                    <a:pt x="211" y="105"/>
                  </a:cubicBezTo>
                  <a:cubicBezTo>
                    <a:pt x="197" y="106"/>
                    <a:pt x="190" y="114"/>
                    <a:pt x="178" y="117"/>
                  </a:cubicBezTo>
                  <a:cubicBezTo>
                    <a:pt x="178" y="115"/>
                    <a:pt x="174" y="116"/>
                    <a:pt x="174" y="114"/>
                  </a:cubicBezTo>
                  <a:cubicBezTo>
                    <a:pt x="186" y="85"/>
                    <a:pt x="196" y="53"/>
                    <a:pt x="207" y="22"/>
                  </a:cubicBezTo>
                  <a:cubicBezTo>
                    <a:pt x="202" y="21"/>
                    <a:pt x="197" y="19"/>
                    <a:pt x="189" y="19"/>
                  </a:cubicBezTo>
                  <a:close/>
                  <a:moveTo>
                    <a:pt x="106" y="67"/>
                  </a:moveTo>
                  <a:cubicBezTo>
                    <a:pt x="116" y="61"/>
                    <a:pt x="142" y="37"/>
                    <a:pt x="127" y="26"/>
                  </a:cubicBezTo>
                  <a:cubicBezTo>
                    <a:pt x="131" y="47"/>
                    <a:pt x="114" y="56"/>
                    <a:pt x="106" y="67"/>
                  </a:cubicBezTo>
                  <a:close/>
                  <a:moveTo>
                    <a:pt x="17" y="122"/>
                  </a:moveTo>
                  <a:cubicBezTo>
                    <a:pt x="29" y="93"/>
                    <a:pt x="38" y="62"/>
                    <a:pt x="49" y="33"/>
                  </a:cubicBezTo>
                  <a:cubicBezTo>
                    <a:pt x="50" y="33"/>
                    <a:pt x="50" y="32"/>
                    <a:pt x="48" y="32"/>
                  </a:cubicBezTo>
                  <a:cubicBezTo>
                    <a:pt x="36" y="60"/>
                    <a:pt x="23" y="92"/>
                    <a:pt x="17" y="122"/>
                  </a:cubicBezTo>
                  <a:close/>
                  <a:moveTo>
                    <a:pt x="206" y="39"/>
                  </a:moveTo>
                  <a:cubicBezTo>
                    <a:pt x="205" y="37"/>
                    <a:pt x="209" y="36"/>
                    <a:pt x="207" y="35"/>
                  </a:cubicBezTo>
                  <a:cubicBezTo>
                    <a:pt x="207" y="36"/>
                    <a:pt x="203" y="38"/>
                    <a:pt x="206" y="39"/>
                  </a:cubicBezTo>
                  <a:close/>
                  <a:moveTo>
                    <a:pt x="203" y="47"/>
                  </a:moveTo>
                  <a:cubicBezTo>
                    <a:pt x="203" y="46"/>
                    <a:pt x="206" y="40"/>
                    <a:pt x="203" y="41"/>
                  </a:cubicBezTo>
                  <a:cubicBezTo>
                    <a:pt x="203" y="42"/>
                    <a:pt x="200" y="46"/>
                    <a:pt x="203" y="47"/>
                  </a:cubicBezTo>
                  <a:close/>
                  <a:moveTo>
                    <a:pt x="200" y="55"/>
                  </a:moveTo>
                  <a:cubicBezTo>
                    <a:pt x="201" y="53"/>
                    <a:pt x="201" y="49"/>
                    <a:pt x="199" y="52"/>
                  </a:cubicBezTo>
                  <a:cubicBezTo>
                    <a:pt x="202" y="52"/>
                    <a:pt x="196" y="55"/>
                    <a:pt x="200" y="55"/>
                  </a:cubicBezTo>
                  <a:close/>
                  <a:moveTo>
                    <a:pt x="113" y="138"/>
                  </a:moveTo>
                  <a:cubicBezTo>
                    <a:pt x="124" y="133"/>
                    <a:pt x="145" y="121"/>
                    <a:pt x="142" y="105"/>
                  </a:cubicBezTo>
                  <a:cubicBezTo>
                    <a:pt x="142" y="102"/>
                    <a:pt x="137" y="96"/>
                    <a:pt x="134" y="97"/>
                  </a:cubicBezTo>
                  <a:cubicBezTo>
                    <a:pt x="143" y="112"/>
                    <a:pt x="122" y="130"/>
                    <a:pt x="113" y="138"/>
                  </a:cubicBezTo>
                  <a:close/>
                  <a:moveTo>
                    <a:pt x="251" y="101"/>
                  </a:moveTo>
                  <a:cubicBezTo>
                    <a:pt x="249" y="103"/>
                    <a:pt x="246" y="104"/>
                    <a:pt x="244" y="107"/>
                  </a:cubicBezTo>
                  <a:cubicBezTo>
                    <a:pt x="238" y="115"/>
                    <a:pt x="239" y="131"/>
                    <a:pt x="235" y="139"/>
                  </a:cubicBezTo>
                  <a:cubicBezTo>
                    <a:pt x="233" y="144"/>
                    <a:pt x="229" y="146"/>
                    <a:pt x="230" y="150"/>
                  </a:cubicBezTo>
                  <a:cubicBezTo>
                    <a:pt x="231" y="150"/>
                    <a:pt x="233" y="150"/>
                    <a:pt x="235" y="150"/>
                  </a:cubicBezTo>
                  <a:cubicBezTo>
                    <a:pt x="238" y="130"/>
                    <a:pt x="245" y="115"/>
                    <a:pt x="256" y="103"/>
                  </a:cubicBezTo>
                  <a:cubicBezTo>
                    <a:pt x="254" y="103"/>
                    <a:pt x="253" y="101"/>
                    <a:pt x="251" y="101"/>
                  </a:cubicBezTo>
                  <a:close/>
                  <a:moveTo>
                    <a:pt x="146" y="154"/>
                  </a:moveTo>
                  <a:cubicBezTo>
                    <a:pt x="160" y="154"/>
                    <a:pt x="178" y="157"/>
                    <a:pt x="188" y="151"/>
                  </a:cubicBezTo>
                  <a:cubicBezTo>
                    <a:pt x="175" y="151"/>
                    <a:pt x="156" y="151"/>
                    <a:pt x="146" y="154"/>
                  </a:cubicBezTo>
                  <a:close/>
                  <a:moveTo>
                    <a:pt x="278" y="161"/>
                  </a:moveTo>
                  <a:cubicBezTo>
                    <a:pt x="281" y="161"/>
                    <a:pt x="283" y="162"/>
                    <a:pt x="287" y="162"/>
                  </a:cubicBezTo>
                  <a:cubicBezTo>
                    <a:pt x="287" y="159"/>
                    <a:pt x="293" y="158"/>
                    <a:pt x="290" y="156"/>
                  </a:cubicBezTo>
                  <a:cubicBezTo>
                    <a:pt x="288" y="160"/>
                    <a:pt x="279" y="158"/>
                    <a:pt x="278" y="161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9"/>
            <p:cNvSpPr>
              <a:spLocks noEditPoints="1"/>
            </p:cNvSpPr>
            <p:nvPr/>
          </p:nvSpPr>
          <p:spPr bwMode="auto">
            <a:xfrm>
              <a:off x="3172" y="1128"/>
              <a:ext cx="376" cy="448"/>
            </a:xfrm>
            <a:custGeom>
              <a:avLst/>
              <a:gdLst/>
              <a:ahLst/>
              <a:cxnLst>
                <a:cxn ang="0">
                  <a:pos x="77" y="50"/>
                </a:cxn>
                <a:cxn ang="0">
                  <a:pos x="96" y="17"/>
                </a:cxn>
                <a:cxn ang="0">
                  <a:pos x="136" y="8"/>
                </a:cxn>
                <a:cxn ang="0">
                  <a:pos x="114" y="114"/>
                </a:cxn>
                <a:cxn ang="0">
                  <a:pos x="97" y="157"/>
                </a:cxn>
                <a:cxn ang="0">
                  <a:pos x="60" y="125"/>
                </a:cxn>
                <a:cxn ang="0">
                  <a:pos x="53" y="113"/>
                </a:cxn>
                <a:cxn ang="0">
                  <a:pos x="8" y="166"/>
                </a:cxn>
                <a:cxn ang="0">
                  <a:pos x="15" y="107"/>
                </a:cxn>
                <a:cxn ang="0">
                  <a:pos x="31" y="50"/>
                </a:cxn>
                <a:cxn ang="0">
                  <a:pos x="91" y="15"/>
                </a:cxn>
                <a:cxn ang="0">
                  <a:pos x="36" y="66"/>
                </a:cxn>
                <a:cxn ang="0">
                  <a:pos x="28" y="92"/>
                </a:cxn>
                <a:cxn ang="0">
                  <a:pos x="18" y="128"/>
                </a:cxn>
                <a:cxn ang="0">
                  <a:pos x="35" y="150"/>
                </a:cxn>
                <a:cxn ang="0">
                  <a:pos x="47" y="95"/>
                </a:cxn>
                <a:cxn ang="0">
                  <a:pos x="77" y="89"/>
                </a:cxn>
                <a:cxn ang="0">
                  <a:pos x="67" y="132"/>
                </a:cxn>
                <a:cxn ang="0">
                  <a:pos x="107" y="147"/>
                </a:cxn>
                <a:cxn ang="0">
                  <a:pos x="106" y="20"/>
                </a:cxn>
                <a:cxn ang="0">
                  <a:pos x="87" y="82"/>
                </a:cxn>
                <a:cxn ang="0">
                  <a:pos x="77" y="75"/>
                </a:cxn>
                <a:cxn ang="0">
                  <a:pos x="57" y="68"/>
                </a:cxn>
                <a:cxn ang="0">
                  <a:pos x="64" y="48"/>
                </a:cxn>
                <a:cxn ang="0">
                  <a:pos x="76" y="18"/>
                </a:cxn>
                <a:cxn ang="0">
                  <a:pos x="80" y="26"/>
                </a:cxn>
                <a:cxn ang="0">
                  <a:pos x="71" y="40"/>
                </a:cxn>
                <a:cxn ang="0">
                  <a:pos x="75" y="43"/>
                </a:cxn>
                <a:cxn ang="0">
                  <a:pos x="84" y="18"/>
                </a:cxn>
                <a:cxn ang="0">
                  <a:pos x="71" y="68"/>
                </a:cxn>
                <a:cxn ang="0">
                  <a:pos x="72" y="60"/>
                </a:cxn>
                <a:cxn ang="0">
                  <a:pos x="70" y="114"/>
                </a:cxn>
                <a:cxn ang="0">
                  <a:pos x="70" y="114"/>
                </a:cxn>
              </a:cxnLst>
              <a:rect l="0" t="0" r="r" b="b"/>
              <a:pathLst>
                <a:path w="139" h="166">
                  <a:moveTo>
                    <a:pt x="91" y="15"/>
                  </a:moveTo>
                  <a:cubicBezTo>
                    <a:pt x="88" y="28"/>
                    <a:pt x="82" y="38"/>
                    <a:pt x="77" y="50"/>
                  </a:cubicBezTo>
                  <a:cubicBezTo>
                    <a:pt x="78" y="54"/>
                    <a:pt x="80" y="57"/>
                    <a:pt x="84" y="59"/>
                  </a:cubicBezTo>
                  <a:cubicBezTo>
                    <a:pt x="89" y="44"/>
                    <a:pt x="88" y="27"/>
                    <a:pt x="96" y="17"/>
                  </a:cubicBezTo>
                  <a:cubicBezTo>
                    <a:pt x="99" y="14"/>
                    <a:pt x="105" y="9"/>
                    <a:pt x="109" y="8"/>
                  </a:cubicBezTo>
                  <a:cubicBezTo>
                    <a:pt x="116" y="6"/>
                    <a:pt x="126" y="8"/>
                    <a:pt x="136" y="8"/>
                  </a:cubicBezTo>
                  <a:cubicBezTo>
                    <a:pt x="139" y="20"/>
                    <a:pt x="134" y="32"/>
                    <a:pt x="129" y="40"/>
                  </a:cubicBezTo>
                  <a:cubicBezTo>
                    <a:pt x="125" y="58"/>
                    <a:pt x="115" y="88"/>
                    <a:pt x="114" y="114"/>
                  </a:cubicBezTo>
                  <a:cubicBezTo>
                    <a:pt x="114" y="125"/>
                    <a:pt x="120" y="146"/>
                    <a:pt x="112" y="153"/>
                  </a:cubicBezTo>
                  <a:cubicBezTo>
                    <a:pt x="110" y="155"/>
                    <a:pt x="101" y="156"/>
                    <a:pt x="97" y="157"/>
                  </a:cubicBezTo>
                  <a:cubicBezTo>
                    <a:pt x="85" y="159"/>
                    <a:pt x="68" y="165"/>
                    <a:pt x="57" y="161"/>
                  </a:cubicBezTo>
                  <a:cubicBezTo>
                    <a:pt x="58" y="148"/>
                    <a:pt x="57" y="137"/>
                    <a:pt x="60" y="125"/>
                  </a:cubicBezTo>
                  <a:cubicBezTo>
                    <a:pt x="62" y="114"/>
                    <a:pt x="71" y="105"/>
                    <a:pt x="70" y="94"/>
                  </a:cubicBezTo>
                  <a:cubicBezTo>
                    <a:pt x="60" y="89"/>
                    <a:pt x="56" y="104"/>
                    <a:pt x="53" y="113"/>
                  </a:cubicBezTo>
                  <a:cubicBezTo>
                    <a:pt x="50" y="123"/>
                    <a:pt x="50" y="137"/>
                    <a:pt x="46" y="145"/>
                  </a:cubicBezTo>
                  <a:cubicBezTo>
                    <a:pt x="40" y="161"/>
                    <a:pt x="25" y="161"/>
                    <a:pt x="8" y="166"/>
                  </a:cubicBezTo>
                  <a:cubicBezTo>
                    <a:pt x="5" y="163"/>
                    <a:pt x="2" y="161"/>
                    <a:pt x="0" y="158"/>
                  </a:cubicBezTo>
                  <a:cubicBezTo>
                    <a:pt x="2" y="141"/>
                    <a:pt x="11" y="123"/>
                    <a:pt x="15" y="107"/>
                  </a:cubicBezTo>
                  <a:cubicBezTo>
                    <a:pt x="19" y="96"/>
                    <a:pt x="20" y="82"/>
                    <a:pt x="24" y="69"/>
                  </a:cubicBezTo>
                  <a:cubicBezTo>
                    <a:pt x="26" y="62"/>
                    <a:pt x="28" y="57"/>
                    <a:pt x="31" y="50"/>
                  </a:cubicBezTo>
                  <a:cubicBezTo>
                    <a:pt x="36" y="38"/>
                    <a:pt x="39" y="24"/>
                    <a:pt x="45" y="15"/>
                  </a:cubicBezTo>
                  <a:cubicBezTo>
                    <a:pt x="53" y="2"/>
                    <a:pt x="79" y="0"/>
                    <a:pt x="91" y="15"/>
                  </a:cubicBezTo>
                  <a:close/>
                  <a:moveTo>
                    <a:pt x="52" y="19"/>
                  </a:moveTo>
                  <a:cubicBezTo>
                    <a:pt x="45" y="33"/>
                    <a:pt x="41" y="51"/>
                    <a:pt x="36" y="66"/>
                  </a:cubicBezTo>
                  <a:cubicBezTo>
                    <a:pt x="35" y="68"/>
                    <a:pt x="32" y="69"/>
                    <a:pt x="32" y="71"/>
                  </a:cubicBezTo>
                  <a:cubicBezTo>
                    <a:pt x="30" y="78"/>
                    <a:pt x="30" y="85"/>
                    <a:pt x="28" y="92"/>
                  </a:cubicBezTo>
                  <a:cubicBezTo>
                    <a:pt x="26" y="98"/>
                    <a:pt x="22" y="103"/>
                    <a:pt x="20" y="109"/>
                  </a:cubicBezTo>
                  <a:cubicBezTo>
                    <a:pt x="19" y="115"/>
                    <a:pt x="20" y="122"/>
                    <a:pt x="18" y="128"/>
                  </a:cubicBezTo>
                  <a:cubicBezTo>
                    <a:pt x="16" y="137"/>
                    <a:pt x="9" y="143"/>
                    <a:pt x="10" y="153"/>
                  </a:cubicBezTo>
                  <a:cubicBezTo>
                    <a:pt x="16" y="154"/>
                    <a:pt x="28" y="152"/>
                    <a:pt x="35" y="150"/>
                  </a:cubicBezTo>
                  <a:cubicBezTo>
                    <a:pt x="41" y="143"/>
                    <a:pt x="42" y="135"/>
                    <a:pt x="45" y="122"/>
                  </a:cubicBezTo>
                  <a:cubicBezTo>
                    <a:pt x="48" y="112"/>
                    <a:pt x="51" y="102"/>
                    <a:pt x="47" y="95"/>
                  </a:cubicBezTo>
                  <a:cubicBezTo>
                    <a:pt x="50" y="92"/>
                    <a:pt x="54" y="89"/>
                    <a:pt x="59" y="88"/>
                  </a:cubicBezTo>
                  <a:cubicBezTo>
                    <a:pt x="64" y="80"/>
                    <a:pt x="73" y="83"/>
                    <a:pt x="77" y="89"/>
                  </a:cubicBezTo>
                  <a:cubicBezTo>
                    <a:pt x="88" y="102"/>
                    <a:pt x="75" y="110"/>
                    <a:pt x="69" y="124"/>
                  </a:cubicBezTo>
                  <a:cubicBezTo>
                    <a:pt x="68" y="126"/>
                    <a:pt x="68" y="130"/>
                    <a:pt x="67" y="132"/>
                  </a:cubicBezTo>
                  <a:cubicBezTo>
                    <a:pt x="65" y="139"/>
                    <a:pt x="61" y="148"/>
                    <a:pt x="64" y="154"/>
                  </a:cubicBezTo>
                  <a:cubicBezTo>
                    <a:pt x="78" y="149"/>
                    <a:pt x="94" y="152"/>
                    <a:pt x="107" y="147"/>
                  </a:cubicBezTo>
                  <a:cubicBezTo>
                    <a:pt x="103" y="97"/>
                    <a:pt x="120" y="63"/>
                    <a:pt x="127" y="18"/>
                  </a:cubicBezTo>
                  <a:cubicBezTo>
                    <a:pt x="120" y="16"/>
                    <a:pt x="113" y="17"/>
                    <a:pt x="106" y="20"/>
                  </a:cubicBezTo>
                  <a:cubicBezTo>
                    <a:pt x="99" y="31"/>
                    <a:pt x="94" y="49"/>
                    <a:pt x="91" y="65"/>
                  </a:cubicBezTo>
                  <a:cubicBezTo>
                    <a:pt x="90" y="71"/>
                    <a:pt x="93" y="79"/>
                    <a:pt x="87" y="82"/>
                  </a:cubicBezTo>
                  <a:cubicBezTo>
                    <a:pt x="83" y="85"/>
                    <a:pt x="84" y="79"/>
                    <a:pt x="83" y="78"/>
                  </a:cubicBezTo>
                  <a:cubicBezTo>
                    <a:pt x="82" y="77"/>
                    <a:pt x="78" y="76"/>
                    <a:pt x="77" y="75"/>
                  </a:cubicBezTo>
                  <a:cubicBezTo>
                    <a:pt x="67" y="72"/>
                    <a:pt x="64" y="79"/>
                    <a:pt x="57" y="79"/>
                  </a:cubicBezTo>
                  <a:cubicBezTo>
                    <a:pt x="54" y="74"/>
                    <a:pt x="55" y="71"/>
                    <a:pt x="57" y="68"/>
                  </a:cubicBezTo>
                  <a:cubicBezTo>
                    <a:pt x="57" y="66"/>
                    <a:pt x="57" y="64"/>
                    <a:pt x="58" y="63"/>
                  </a:cubicBezTo>
                  <a:cubicBezTo>
                    <a:pt x="59" y="58"/>
                    <a:pt x="63" y="53"/>
                    <a:pt x="64" y="48"/>
                  </a:cubicBezTo>
                  <a:cubicBezTo>
                    <a:pt x="65" y="46"/>
                    <a:pt x="64" y="43"/>
                    <a:pt x="64" y="41"/>
                  </a:cubicBezTo>
                  <a:cubicBezTo>
                    <a:pt x="67" y="32"/>
                    <a:pt x="77" y="26"/>
                    <a:pt x="76" y="18"/>
                  </a:cubicBezTo>
                  <a:cubicBezTo>
                    <a:pt x="68" y="16"/>
                    <a:pt x="58" y="15"/>
                    <a:pt x="52" y="19"/>
                  </a:cubicBezTo>
                  <a:close/>
                  <a:moveTo>
                    <a:pt x="80" y="26"/>
                  </a:moveTo>
                  <a:cubicBezTo>
                    <a:pt x="77" y="30"/>
                    <a:pt x="75" y="35"/>
                    <a:pt x="72" y="39"/>
                  </a:cubicBezTo>
                  <a:cubicBezTo>
                    <a:pt x="72" y="39"/>
                    <a:pt x="72" y="40"/>
                    <a:pt x="71" y="40"/>
                  </a:cubicBezTo>
                  <a:cubicBezTo>
                    <a:pt x="71" y="43"/>
                    <a:pt x="71" y="46"/>
                    <a:pt x="71" y="48"/>
                  </a:cubicBezTo>
                  <a:cubicBezTo>
                    <a:pt x="73" y="48"/>
                    <a:pt x="74" y="44"/>
                    <a:pt x="75" y="43"/>
                  </a:cubicBezTo>
                  <a:cubicBezTo>
                    <a:pt x="76" y="40"/>
                    <a:pt x="77" y="38"/>
                    <a:pt x="77" y="35"/>
                  </a:cubicBezTo>
                  <a:cubicBezTo>
                    <a:pt x="80" y="31"/>
                    <a:pt x="86" y="24"/>
                    <a:pt x="84" y="18"/>
                  </a:cubicBezTo>
                  <a:cubicBezTo>
                    <a:pt x="80" y="18"/>
                    <a:pt x="81" y="23"/>
                    <a:pt x="80" y="26"/>
                  </a:cubicBezTo>
                  <a:close/>
                  <a:moveTo>
                    <a:pt x="71" y="68"/>
                  </a:moveTo>
                  <a:cubicBezTo>
                    <a:pt x="74" y="68"/>
                    <a:pt x="78" y="68"/>
                    <a:pt x="81" y="68"/>
                  </a:cubicBezTo>
                  <a:cubicBezTo>
                    <a:pt x="79" y="64"/>
                    <a:pt x="76" y="62"/>
                    <a:pt x="72" y="60"/>
                  </a:cubicBezTo>
                  <a:cubicBezTo>
                    <a:pt x="73" y="64"/>
                    <a:pt x="71" y="65"/>
                    <a:pt x="71" y="68"/>
                  </a:cubicBezTo>
                  <a:close/>
                  <a:moveTo>
                    <a:pt x="70" y="114"/>
                  </a:moveTo>
                  <a:cubicBezTo>
                    <a:pt x="71" y="111"/>
                    <a:pt x="75" y="104"/>
                    <a:pt x="73" y="105"/>
                  </a:cubicBezTo>
                  <a:cubicBezTo>
                    <a:pt x="72" y="108"/>
                    <a:pt x="68" y="111"/>
                    <a:pt x="70" y="114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62"/>
          <p:cNvGrpSpPr>
            <a:grpSpLocks noChangeAspect="1"/>
          </p:cNvGrpSpPr>
          <p:nvPr/>
        </p:nvGrpSpPr>
        <p:grpSpPr bwMode="auto">
          <a:xfrm>
            <a:off x="1362075" y="2081213"/>
            <a:ext cx="1836738" cy="744537"/>
            <a:chOff x="858" y="1311"/>
            <a:chExt cx="1157" cy="469"/>
          </a:xfrm>
        </p:grpSpPr>
        <p:sp>
          <p:nvSpPr>
            <p:cNvPr id="41" name="AutoShape 61"/>
            <p:cNvSpPr>
              <a:spLocks noChangeAspect="1" noChangeArrowheads="1" noTextEdit="1"/>
            </p:cNvSpPr>
            <p:nvPr/>
          </p:nvSpPr>
          <p:spPr bwMode="auto">
            <a:xfrm>
              <a:off x="858" y="1311"/>
              <a:ext cx="1157" cy="469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3"/>
            <p:cNvSpPr>
              <a:spLocks/>
            </p:cNvSpPr>
            <p:nvPr/>
          </p:nvSpPr>
          <p:spPr bwMode="auto">
            <a:xfrm>
              <a:off x="1744" y="1315"/>
              <a:ext cx="229" cy="320"/>
            </a:xfrm>
            <a:custGeom>
              <a:avLst/>
              <a:gdLst/>
              <a:ahLst/>
              <a:cxnLst>
                <a:cxn ang="0">
                  <a:pos x="31" y="2"/>
                </a:cxn>
                <a:cxn ang="0">
                  <a:pos x="12" y="60"/>
                </a:cxn>
                <a:cxn ang="0">
                  <a:pos x="60" y="42"/>
                </a:cxn>
                <a:cxn ang="0">
                  <a:pos x="43" y="80"/>
                </a:cxn>
                <a:cxn ang="0">
                  <a:pos x="35" y="81"/>
                </a:cxn>
                <a:cxn ang="0">
                  <a:pos x="53" y="46"/>
                </a:cxn>
                <a:cxn ang="0">
                  <a:pos x="14" y="67"/>
                </a:cxn>
                <a:cxn ang="0">
                  <a:pos x="4" y="75"/>
                </a:cxn>
                <a:cxn ang="0">
                  <a:pos x="7" y="57"/>
                </a:cxn>
                <a:cxn ang="0">
                  <a:pos x="13" y="39"/>
                </a:cxn>
                <a:cxn ang="0">
                  <a:pos x="25" y="0"/>
                </a:cxn>
                <a:cxn ang="0">
                  <a:pos x="31" y="2"/>
                </a:cxn>
              </a:cxnLst>
              <a:rect l="0" t="0" r="r" b="b"/>
              <a:pathLst>
                <a:path w="60" h="84">
                  <a:moveTo>
                    <a:pt x="31" y="2"/>
                  </a:moveTo>
                  <a:cubicBezTo>
                    <a:pt x="29" y="23"/>
                    <a:pt x="17" y="39"/>
                    <a:pt x="12" y="60"/>
                  </a:cubicBezTo>
                  <a:cubicBezTo>
                    <a:pt x="24" y="48"/>
                    <a:pt x="38" y="38"/>
                    <a:pt x="60" y="42"/>
                  </a:cubicBezTo>
                  <a:cubicBezTo>
                    <a:pt x="59" y="58"/>
                    <a:pt x="44" y="64"/>
                    <a:pt x="43" y="80"/>
                  </a:cubicBezTo>
                  <a:cubicBezTo>
                    <a:pt x="40" y="79"/>
                    <a:pt x="40" y="84"/>
                    <a:pt x="35" y="81"/>
                  </a:cubicBezTo>
                  <a:cubicBezTo>
                    <a:pt x="35" y="69"/>
                    <a:pt x="49" y="60"/>
                    <a:pt x="53" y="46"/>
                  </a:cubicBezTo>
                  <a:cubicBezTo>
                    <a:pt x="35" y="45"/>
                    <a:pt x="25" y="57"/>
                    <a:pt x="14" y="67"/>
                  </a:cubicBezTo>
                  <a:cubicBezTo>
                    <a:pt x="12" y="72"/>
                    <a:pt x="10" y="77"/>
                    <a:pt x="4" y="75"/>
                  </a:cubicBezTo>
                  <a:cubicBezTo>
                    <a:pt x="0" y="70"/>
                    <a:pt x="5" y="63"/>
                    <a:pt x="7" y="57"/>
                  </a:cubicBezTo>
                  <a:cubicBezTo>
                    <a:pt x="9" y="51"/>
                    <a:pt x="11" y="45"/>
                    <a:pt x="13" y="39"/>
                  </a:cubicBezTo>
                  <a:cubicBezTo>
                    <a:pt x="18" y="26"/>
                    <a:pt x="22" y="12"/>
                    <a:pt x="25" y="0"/>
                  </a:cubicBezTo>
                  <a:cubicBezTo>
                    <a:pt x="27" y="1"/>
                    <a:pt x="29" y="1"/>
                    <a:pt x="31" y="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4"/>
            <p:cNvSpPr>
              <a:spLocks/>
            </p:cNvSpPr>
            <p:nvPr/>
          </p:nvSpPr>
          <p:spPr bwMode="auto">
            <a:xfrm>
              <a:off x="1465" y="1330"/>
              <a:ext cx="119" cy="290"/>
            </a:xfrm>
            <a:custGeom>
              <a:avLst/>
              <a:gdLst/>
              <a:ahLst/>
              <a:cxnLst>
                <a:cxn ang="0">
                  <a:pos x="9" y="75"/>
                </a:cxn>
                <a:cxn ang="0">
                  <a:pos x="0" y="75"/>
                </a:cxn>
                <a:cxn ang="0">
                  <a:pos x="26" y="0"/>
                </a:cxn>
                <a:cxn ang="0">
                  <a:pos x="29" y="0"/>
                </a:cxn>
                <a:cxn ang="0">
                  <a:pos x="31" y="1"/>
                </a:cxn>
                <a:cxn ang="0">
                  <a:pos x="10" y="64"/>
                </a:cxn>
                <a:cxn ang="0">
                  <a:pos x="9" y="75"/>
                </a:cxn>
              </a:cxnLst>
              <a:rect l="0" t="0" r="r" b="b"/>
              <a:pathLst>
                <a:path w="31" h="76">
                  <a:moveTo>
                    <a:pt x="9" y="75"/>
                  </a:moveTo>
                  <a:cubicBezTo>
                    <a:pt x="7" y="76"/>
                    <a:pt x="4" y="76"/>
                    <a:pt x="0" y="75"/>
                  </a:cubicBezTo>
                  <a:cubicBezTo>
                    <a:pt x="5" y="44"/>
                    <a:pt x="22" y="29"/>
                    <a:pt x="26" y="0"/>
                  </a:cubicBezTo>
                  <a:cubicBezTo>
                    <a:pt x="27" y="0"/>
                    <a:pt x="28" y="1"/>
                    <a:pt x="29" y="0"/>
                  </a:cubicBezTo>
                  <a:cubicBezTo>
                    <a:pt x="30" y="0"/>
                    <a:pt x="30" y="1"/>
                    <a:pt x="31" y="1"/>
                  </a:cubicBezTo>
                  <a:cubicBezTo>
                    <a:pt x="31" y="22"/>
                    <a:pt x="14" y="42"/>
                    <a:pt x="10" y="64"/>
                  </a:cubicBezTo>
                  <a:cubicBezTo>
                    <a:pt x="9" y="69"/>
                    <a:pt x="13" y="70"/>
                    <a:pt x="9" y="75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5"/>
            <p:cNvSpPr>
              <a:spLocks/>
            </p:cNvSpPr>
            <p:nvPr/>
          </p:nvSpPr>
          <p:spPr bwMode="auto">
            <a:xfrm>
              <a:off x="858" y="1315"/>
              <a:ext cx="600" cy="374"/>
            </a:xfrm>
            <a:custGeom>
              <a:avLst/>
              <a:gdLst/>
              <a:ahLst/>
              <a:cxnLst>
                <a:cxn ang="0">
                  <a:pos x="119" y="7"/>
                </a:cxn>
                <a:cxn ang="0">
                  <a:pos x="89" y="38"/>
                </a:cxn>
                <a:cxn ang="0">
                  <a:pos x="157" y="59"/>
                </a:cxn>
                <a:cxn ang="0">
                  <a:pos x="155" y="67"/>
                </a:cxn>
                <a:cxn ang="0">
                  <a:pos x="114" y="82"/>
                </a:cxn>
                <a:cxn ang="0">
                  <a:pos x="33" y="91"/>
                </a:cxn>
                <a:cxn ang="0">
                  <a:pos x="16" y="91"/>
                </a:cxn>
                <a:cxn ang="0">
                  <a:pos x="0" y="93"/>
                </a:cxn>
                <a:cxn ang="0">
                  <a:pos x="21" y="87"/>
                </a:cxn>
                <a:cxn ang="0">
                  <a:pos x="26" y="89"/>
                </a:cxn>
                <a:cxn ang="0">
                  <a:pos x="137" y="74"/>
                </a:cxn>
                <a:cxn ang="0">
                  <a:pos x="149" y="61"/>
                </a:cxn>
                <a:cxn ang="0">
                  <a:pos x="77" y="43"/>
                </a:cxn>
                <a:cxn ang="0">
                  <a:pos x="58" y="82"/>
                </a:cxn>
                <a:cxn ang="0">
                  <a:pos x="51" y="82"/>
                </a:cxn>
                <a:cxn ang="0">
                  <a:pos x="67" y="46"/>
                </a:cxn>
                <a:cxn ang="0">
                  <a:pos x="52" y="44"/>
                </a:cxn>
                <a:cxn ang="0">
                  <a:pos x="71" y="38"/>
                </a:cxn>
                <a:cxn ang="0">
                  <a:pos x="87" y="12"/>
                </a:cxn>
                <a:cxn ang="0">
                  <a:pos x="80" y="35"/>
                </a:cxn>
                <a:cxn ang="0">
                  <a:pos x="112" y="12"/>
                </a:cxn>
                <a:cxn ang="0">
                  <a:pos x="78" y="9"/>
                </a:cxn>
                <a:cxn ang="0">
                  <a:pos x="43" y="11"/>
                </a:cxn>
                <a:cxn ang="0">
                  <a:pos x="70" y="4"/>
                </a:cxn>
                <a:cxn ang="0">
                  <a:pos x="119" y="7"/>
                </a:cxn>
              </a:cxnLst>
              <a:rect l="0" t="0" r="r" b="b"/>
              <a:pathLst>
                <a:path w="157" h="98">
                  <a:moveTo>
                    <a:pt x="119" y="7"/>
                  </a:moveTo>
                  <a:cubicBezTo>
                    <a:pt x="123" y="27"/>
                    <a:pt x="102" y="34"/>
                    <a:pt x="89" y="38"/>
                  </a:cubicBezTo>
                  <a:cubicBezTo>
                    <a:pt x="108" y="40"/>
                    <a:pt x="144" y="43"/>
                    <a:pt x="157" y="59"/>
                  </a:cubicBezTo>
                  <a:cubicBezTo>
                    <a:pt x="156" y="62"/>
                    <a:pt x="156" y="64"/>
                    <a:pt x="155" y="67"/>
                  </a:cubicBezTo>
                  <a:cubicBezTo>
                    <a:pt x="149" y="80"/>
                    <a:pt x="130" y="80"/>
                    <a:pt x="114" y="82"/>
                  </a:cubicBezTo>
                  <a:cubicBezTo>
                    <a:pt x="89" y="86"/>
                    <a:pt x="61" y="87"/>
                    <a:pt x="33" y="91"/>
                  </a:cubicBezTo>
                  <a:cubicBezTo>
                    <a:pt x="29" y="91"/>
                    <a:pt x="23" y="92"/>
                    <a:pt x="16" y="91"/>
                  </a:cubicBezTo>
                  <a:cubicBezTo>
                    <a:pt x="11" y="92"/>
                    <a:pt x="5" y="98"/>
                    <a:pt x="0" y="93"/>
                  </a:cubicBezTo>
                  <a:cubicBezTo>
                    <a:pt x="3" y="84"/>
                    <a:pt x="16" y="92"/>
                    <a:pt x="21" y="87"/>
                  </a:cubicBezTo>
                  <a:cubicBezTo>
                    <a:pt x="24" y="87"/>
                    <a:pt x="25" y="88"/>
                    <a:pt x="26" y="89"/>
                  </a:cubicBezTo>
                  <a:cubicBezTo>
                    <a:pt x="62" y="82"/>
                    <a:pt x="102" y="82"/>
                    <a:pt x="137" y="74"/>
                  </a:cubicBezTo>
                  <a:cubicBezTo>
                    <a:pt x="141" y="70"/>
                    <a:pt x="152" y="69"/>
                    <a:pt x="149" y="61"/>
                  </a:cubicBezTo>
                  <a:cubicBezTo>
                    <a:pt x="144" y="45"/>
                    <a:pt x="86" y="44"/>
                    <a:pt x="77" y="43"/>
                  </a:cubicBezTo>
                  <a:cubicBezTo>
                    <a:pt x="69" y="53"/>
                    <a:pt x="62" y="70"/>
                    <a:pt x="58" y="82"/>
                  </a:cubicBezTo>
                  <a:cubicBezTo>
                    <a:pt x="55" y="81"/>
                    <a:pt x="55" y="84"/>
                    <a:pt x="51" y="82"/>
                  </a:cubicBezTo>
                  <a:cubicBezTo>
                    <a:pt x="53" y="70"/>
                    <a:pt x="62" y="57"/>
                    <a:pt x="67" y="46"/>
                  </a:cubicBezTo>
                  <a:cubicBezTo>
                    <a:pt x="65" y="44"/>
                    <a:pt x="56" y="49"/>
                    <a:pt x="52" y="44"/>
                  </a:cubicBezTo>
                  <a:cubicBezTo>
                    <a:pt x="54" y="35"/>
                    <a:pt x="65" y="41"/>
                    <a:pt x="71" y="38"/>
                  </a:cubicBezTo>
                  <a:cubicBezTo>
                    <a:pt x="77" y="30"/>
                    <a:pt x="81" y="16"/>
                    <a:pt x="87" y="12"/>
                  </a:cubicBezTo>
                  <a:cubicBezTo>
                    <a:pt x="93" y="18"/>
                    <a:pt x="83" y="30"/>
                    <a:pt x="80" y="35"/>
                  </a:cubicBezTo>
                  <a:cubicBezTo>
                    <a:pt x="91" y="33"/>
                    <a:pt x="112" y="27"/>
                    <a:pt x="112" y="12"/>
                  </a:cubicBezTo>
                  <a:cubicBezTo>
                    <a:pt x="102" y="5"/>
                    <a:pt x="89" y="8"/>
                    <a:pt x="78" y="9"/>
                  </a:cubicBezTo>
                  <a:cubicBezTo>
                    <a:pt x="66" y="10"/>
                    <a:pt x="55" y="12"/>
                    <a:pt x="43" y="11"/>
                  </a:cubicBezTo>
                  <a:cubicBezTo>
                    <a:pt x="47" y="2"/>
                    <a:pt x="61" y="4"/>
                    <a:pt x="70" y="4"/>
                  </a:cubicBezTo>
                  <a:cubicBezTo>
                    <a:pt x="85" y="3"/>
                    <a:pt x="101" y="0"/>
                    <a:pt x="119" y="7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6"/>
            <p:cNvSpPr>
              <a:spLocks noEditPoints="1"/>
            </p:cNvSpPr>
            <p:nvPr/>
          </p:nvSpPr>
          <p:spPr bwMode="auto">
            <a:xfrm>
              <a:off x="1542" y="1403"/>
              <a:ext cx="202" cy="232"/>
            </a:xfrm>
            <a:custGeom>
              <a:avLst/>
              <a:gdLst/>
              <a:ahLst/>
              <a:cxnLst>
                <a:cxn ang="0">
                  <a:pos x="39" y="51"/>
                </a:cxn>
                <a:cxn ang="0">
                  <a:pos x="51" y="54"/>
                </a:cxn>
                <a:cxn ang="0">
                  <a:pos x="32" y="54"/>
                </a:cxn>
                <a:cxn ang="0">
                  <a:pos x="33" y="38"/>
                </a:cxn>
                <a:cxn ang="0">
                  <a:pos x="2" y="46"/>
                </a:cxn>
                <a:cxn ang="0">
                  <a:pos x="1" y="35"/>
                </a:cxn>
                <a:cxn ang="0">
                  <a:pos x="49" y="16"/>
                </a:cxn>
                <a:cxn ang="0">
                  <a:pos x="49" y="28"/>
                </a:cxn>
                <a:cxn ang="0">
                  <a:pos x="42" y="33"/>
                </a:cxn>
                <a:cxn ang="0">
                  <a:pos x="39" y="51"/>
                </a:cxn>
                <a:cxn ang="0">
                  <a:pos x="9" y="42"/>
                </a:cxn>
                <a:cxn ang="0">
                  <a:pos x="39" y="25"/>
                </a:cxn>
                <a:cxn ang="0">
                  <a:pos x="45" y="26"/>
                </a:cxn>
                <a:cxn ang="0">
                  <a:pos x="9" y="42"/>
                </a:cxn>
              </a:cxnLst>
              <a:rect l="0" t="0" r="r" b="b"/>
              <a:pathLst>
                <a:path w="53" h="61">
                  <a:moveTo>
                    <a:pt x="39" y="51"/>
                  </a:moveTo>
                  <a:cubicBezTo>
                    <a:pt x="43" y="53"/>
                    <a:pt x="45" y="52"/>
                    <a:pt x="51" y="54"/>
                  </a:cubicBezTo>
                  <a:cubicBezTo>
                    <a:pt x="48" y="61"/>
                    <a:pt x="37" y="58"/>
                    <a:pt x="32" y="54"/>
                  </a:cubicBezTo>
                  <a:cubicBezTo>
                    <a:pt x="31" y="50"/>
                    <a:pt x="29" y="43"/>
                    <a:pt x="33" y="38"/>
                  </a:cubicBezTo>
                  <a:cubicBezTo>
                    <a:pt x="23" y="42"/>
                    <a:pt x="18" y="53"/>
                    <a:pt x="2" y="46"/>
                  </a:cubicBezTo>
                  <a:cubicBezTo>
                    <a:pt x="2" y="43"/>
                    <a:pt x="0" y="39"/>
                    <a:pt x="1" y="35"/>
                  </a:cubicBezTo>
                  <a:cubicBezTo>
                    <a:pt x="3" y="29"/>
                    <a:pt x="37" y="0"/>
                    <a:pt x="49" y="16"/>
                  </a:cubicBezTo>
                  <a:cubicBezTo>
                    <a:pt x="49" y="21"/>
                    <a:pt x="53" y="23"/>
                    <a:pt x="49" y="28"/>
                  </a:cubicBezTo>
                  <a:cubicBezTo>
                    <a:pt x="48" y="30"/>
                    <a:pt x="44" y="30"/>
                    <a:pt x="42" y="33"/>
                  </a:cubicBezTo>
                  <a:cubicBezTo>
                    <a:pt x="38" y="38"/>
                    <a:pt x="37" y="44"/>
                    <a:pt x="39" y="51"/>
                  </a:cubicBezTo>
                  <a:close/>
                  <a:moveTo>
                    <a:pt x="9" y="42"/>
                  </a:moveTo>
                  <a:cubicBezTo>
                    <a:pt x="22" y="42"/>
                    <a:pt x="30" y="32"/>
                    <a:pt x="39" y="25"/>
                  </a:cubicBezTo>
                  <a:cubicBezTo>
                    <a:pt x="41" y="23"/>
                    <a:pt x="43" y="28"/>
                    <a:pt x="45" y="26"/>
                  </a:cubicBezTo>
                  <a:cubicBezTo>
                    <a:pt x="42" y="3"/>
                    <a:pt x="5" y="33"/>
                    <a:pt x="9" y="4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7"/>
            <p:cNvSpPr>
              <a:spLocks/>
            </p:cNvSpPr>
            <p:nvPr/>
          </p:nvSpPr>
          <p:spPr bwMode="auto">
            <a:xfrm>
              <a:off x="927" y="1723"/>
              <a:ext cx="1088" cy="73"/>
            </a:xfrm>
            <a:custGeom>
              <a:avLst/>
              <a:gdLst/>
              <a:ahLst/>
              <a:cxnLst>
                <a:cxn ang="0">
                  <a:pos x="279" y="0"/>
                </a:cxn>
                <a:cxn ang="0">
                  <a:pos x="285" y="3"/>
                </a:cxn>
                <a:cxn ang="0">
                  <a:pos x="269" y="7"/>
                </a:cxn>
                <a:cxn ang="0">
                  <a:pos x="200" y="8"/>
                </a:cxn>
                <a:cxn ang="0">
                  <a:pos x="80" y="10"/>
                </a:cxn>
                <a:cxn ang="0">
                  <a:pos x="47" y="12"/>
                </a:cxn>
                <a:cxn ang="0">
                  <a:pos x="13" y="15"/>
                </a:cxn>
                <a:cxn ang="0">
                  <a:pos x="0" y="12"/>
                </a:cxn>
                <a:cxn ang="0">
                  <a:pos x="17" y="9"/>
                </a:cxn>
                <a:cxn ang="0">
                  <a:pos x="81" y="5"/>
                </a:cxn>
                <a:cxn ang="0">
                  <a:pos x="246" y="3"/>
                </a:cxn>
                <a:cxn ang="0">
                  <a:pos x="279" y="0"/>
                </a:cxn>
              </a:cxnLst>
              <a:rect l="0" t="0" r="r" b="b"/>
              <a:pathLst>
                <a:path w="285" h="19">
                  <a:moveTo>
                    <a:pt x="279" y="0"/>
                  </a:moveTo>
                  <a:cubicBezTo>
                    <a:pt x="282" y="0"/>
                    <a:pt x="284" y="1"/>
                    <a:pt x="285" y="3"/>
                  </a:cubicBezTo>
                  <a:cubicBezTo>
                    <a:pt x="282" y="11"/>
                    <a:pt x="275" y="7"/>
                    <a:pt x="269" y="7"/>
                  </a:cubicBezTo>
                  <a:cubicBezTo>
                    <a:pt x="247" y="7"/>
                    <a:pt x="223" y="8"/>
                    <a:pt x="200" y="8"/>
                  </a:cubicBezTo>
                  <a:cubicBezTo>
                    <a:pt x="161" y="8"/>
                    <a:pt x="119" y="8"/>
                    <a:pt x="80" y="10"/>
                  </a:cubicBezTo>
                  <a:cubicBezTo>
                    <a:pt x="69" y="10"/>
                    <a:pt x="58" y="11"/>
                    <a:pt x="47" y="12"/>
                  </a:cubicBezTo>
                  <a:cubicBezTo>
                    <a:pt x="35" y="13"/>
                    <a:pt x="25" y="14"/>
                    <a:pt x="13" y="15"/>
                  </a:cubicBezTo>
                  <a:cubicBezTo>
                    <a:pt x="10" y="15"/>
                    <a:pt x="2" y="19"/>
                    <a:pt x="0" y="12"/>
                  </a:cubicBezTo>
                  <a:cubicBezTo>
                    <a:pt x="2" y="3"/>
                    <a:pt x="12" y="9"/>
                    <a:pt x="17" y="9"/>
                  </a:cubicBezTo>
                  <a:cubicBezTo>
                    <a:pt x="37" y="9"/>
                    <a:pt x="58" y="6"/>
                    <a:pt x="81" y="5"/>
                  </a:cubicBezTo>
                  <a:cubicBezTo>
                    <a:pt x="133" y="3"/>
                    <a:pt x="190" y="4"/>
                    <a:pt x="246" y="3"/>
                  </a:cubicBezTo>
                  <a:cubicBezTo>
                    <a:pt x="259" y="3"/>
                    <a:pt x="271" y="4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74"/>
          <p:cNvGrpSpPr>
            <a:grpSpLocks noChangeAspect="1"/>
          </p:cNvGrpSpPr>
          <p:nvPr/>
        </p:nvGrpSpPr>
        <p:grpSpPr bwMode="auto">
          <a:xfrm>
            <a:off x="33338" y="2678113"/>
            <a:ext cx="1328737" cy="514350"/>
            <a:chOff x="21" y="1687"/>
            <a:chExt cx="837" cy="324"/>
          </a:xfrm>
        </p:grpSpPr>
        <p:sp>
          <p:nvSpPr>
            <p:cNvPr id="48" name="AutoShape 73"/>
            <p:cNvSpPr>
              <a:spLocks noChangeAspect="1" noChangeArrowheads="1" noTextEdit="1"/>
            </p:cNvSpPr>
            <p:nvPr/>
          </p:nvSpPr>
          <p:spPr bwMode="auto">
            <a:xfrm>
              <a:off x="21" y="1687"/>
              <a:ext cx="837" cy="324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5"/>
            <p:cNvSpPr>
              <a:spLocks/>
            </p:cNvSpPr>
            <p:nvPr/>
          </p:nvSpPr>
          <p:spPr bwMode="auto">
            <a:xfrm>
              <a:off x="657" y="1683"/>
              <a:ext cx="220" cy="32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08CFED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6"/>
            <p:cNvSpPr>
              <a:spLocks noEditPoints="1"/>
            </p:cNvSpPr>
            <p:nvPr/>
          </p:nvSpPr>
          <p:spPr bwMode="auto">
            <a:xfrm>
              <a:off x="21" y="1702"/>
              <a:ext cx="223" cy="309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7"/>
            <p:cNvSpPr>
              <a:spLocks/>
            </p:cNvSpPr>
            <p:nvPr/>
          </p:nvSpPr>
          <p:spPr bwMode="auto">
            <a:xfrm>
              <a:off x="289" y="1698"/>
              <a:ext cx="74" cy="28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8"/>
            <p:cNvSpPr>
              <a:spLocks noEditPoints="1"/>
            </p:cNvSpPr>
            <p:nvPr/>
          </p:nvSpPr>
          <p:spPr bwMode="auto">
            <a:xfrm>
              <a:off x="360" y="1806"/>
              <a:ext cx="253" cy="201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81"/>
          <p:cNvGrpSpPr>
            <a:grpSpLocks noChangeAspect="1"/>
          </p:cNvGrpSpPr>
          <p:nvPr/>
        </p:nvGrpSpPr>
        <p:grpSpPr bwMode="auto">
          <a:xfrm>
            <a:off x="-34925" y="3387725"/>
            <a:ext cx="2498725" cy="981075"/>
            <a:chOff x="-22" y="2134"/>
            <a:chExt cx="1574" cy="618"/>
          </a:xfrm>
        </p:grpSpPr>
        <p:sp>
          <p:nvSpPr>
            <p:cNvPr id="54" name="AutoShape 80"/>
            <p:cNvSpPr>
              <a:spLocks noChangeAspect="1" noChangeArrowheads="1" noTextEdit="1"/>
            </p:cNvSpPr>
            <p:nvPr/>
          </p:nvSpPr>
          <p:spPr bwMode="auto">
            <a:xfrm>
              <a:off x="-22" y="2134"/>
              <a:ext cx="1574" cy="618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2"/>
            <p:cNvSpPr>
              <a:spLocks noEditPoints="1"/>
            </p:cNvSpPr>
            <p:nvPr/>
          </p:nvSpPr>
          <p:spPr bwMode="auto">
            <a:xfrm>
              <a:off x="-26" y="2130"/>
              <a:ext cx="1586" cy="618"/>
            </a:xfrm>
            <a:custGeom>
              <a:avLst/>
              <a:gdLst/>
              <a:ahLst/>
              <a:cxnLst>
                <a:cxn ang="0">
                  <a:pos x="261" y="150"/>
                </a:cxn>
                <a:cxn ang="0">
                  <a:pos x="190" y="129"/>
                </a:cxn>
                <a:cxn ang="0">
                  <a:pos x="103" y="136"/>
                </a:cxn>
                <a:cxn ang="0">
                  <a:pos x="19" y="95"/>
                </a:cxn>
                <a:cxn ang="0">
                  <a:pos x="38" y="17"/>
                </a:cxn>
                <a:cxn ang="0">
                  <a:pos x="93" y="68"/>
                </a:cxn>
                <a:cxn ang="0">
                  <a:pos x="140" y="49"/>
                </a:cxn>
                <a:cxn ang="0">
                  <a:pos x="184" y="13"/>
                </a:cxn>
                <a:cxn ang="0">
                  <a:pos x="202" y="89"/>
                </a:cxn>
                <a:cxn ang="0">
                  <a:pos x="275" y="71"/>
                </a:cxn>
                <a:cxn ang="0">
                  <a:pos x="311" y="24"/>
                </a:cxn>
                <a:cxn ang="0">
                  <a:pos x="337" y="15"/>
                </a:cxn>
                <a:cxn ang="0">
                  <a:pos x="401" y="16"/>
                </a:cxn>
                <a:cxn ang="0">
                  <a:pos x="361" y="137"/>
                </a:cxn>
                <a:cxn ang="0">
                  <a:pos x="344" y="124"/>
                </a:cxn>
                <a:cxn ang="0">
                  <a:pos x="304" y="142"/>
                </a:cxn>
                <a:cxn ang="0">
                  <a:pos x="301" y="78"/>
                </a:cxn>
                <a:cxn ang="0">
                  <a:pos x="356" y="117"/>
                </a:cxn>
                <a:cxn ang="0">
                  <a:pos x="255" y="19"/>
                </a:cxn>
                <a:cxn ang="0">
                  <a:pos x="320" y="29"/>
                </a:cxn>
                <a:cxn ang="0">
                  <a:pos x="162" y="17"/>
                </a:cxn>
                <a:cxn ang="0">
                  <a:pos x="61" y="25"/>
                </a:cxn>
                <a:cxn ang="0">
                  <a:pos x="265" y="35"/>
                </a:cxn>
                <a:cxn ang="0">
                  <a:pos x="57" y="22"/>
                </a:cxn>
                <a:cxn ang="0">
                  <a:pos x="163" y="32"/>
                </a:cxn>
                <a:cxn ang="0">
                  <a:pos x="54" y="75"/>
                </a:cxn>
                <a:cxn ang="0">
                  <a:pos x="41" y="46"/>
                </a:cxn>
                <a:cxn ang="0">
                  <a:pos x="330" y="67"/>
                </a:cxn>
                <a:cxn ang="0">
                  <a:pos x="314" y="58"/>
                </a:cxn>
                <a:cxn ang="0">
                  <a:pos x="86" y="69"/>
                </a:cxn>
                <a:cxn ang="0">
                  <a:pos x="37" y="59"/>
                </a:cxn>
                <a:cxn ang="0">
                  <a:pos x="153" y="62"/>
                </a:cxn>
                <a:cxn ang="0">
                  <a:pos x="310" y="89"/>
                </a:cxn>
                <a:cxn ang="0">
                  <a:pos x="215" y="80"/>
                </a:cxn>
                <a:cxn ang="0">
                  <a:pos x="131" y="94"/>
                </a:cxn>
                <a:cxn ang="0">
                  <a:pos x="146" y="73"/>
                </a:cxn>
                <a:cxn ang="0">
                  <a:pos x="305" y="99"/>
                </a:cxn>
                <a:cxn ang="0">
                  <a:pos x="305" y="99"/>
                </a:cxn>
                <a:cxn ang="0">
                  <a:pos x="90" y="112"/>
                </a:cxn>
                <a:cxn ang="0">
                  <a:pos x="39" y="86"/>
                </a:cxn>
                <a:cxn ang="0">
                  <a:pos x="90" y="125"/>
                </a:cxn>
                <a:cxn ang="0">
                  <a:pos x="188" y="105"/>
                </a:cxn>
                <a:cxn ang="0">
                  <a:pos x="188" y="105"/>
                </a:cxn>
                <a:cxn ang="0">
                  <a:pos x="25" y="105"/>
                </a:cxn>
                <a:cxn ang="0">
                  <a:pos x="255" y="131"/>
                </a:cxn>
                <a:cxn ang="0">
                  <a:pos x="249" y="124"/>
                </a:cxn>
                <a:cxn ang="0">
                  <a:pos x="116" y="115"/>
                </a:cxn>
                <a:cxn ang="0">
                  <a:pos x="262" y="142"/>
                </a:cxn>
                <a:cxn ang="0">
                  <a:pos x="117" y="129"/>
                </a:cxn>
                <a:cxn ang="0">
                  <a:pos x="245" y="142"/>
                </a:cxn>
                <a:cxn ang="0">
                  <a:pos x="114" y="129"/>
                </a:cxn>
              </a:cxnLst>
              <a:rect l="0" t="0" r="r" b="b"/>
              <a:pathLst>
                <a:path w="408" h="159">
                  <a:moveTo>
                    <a:pt x="301" y="78"/>
                  </a:moveTo>
                  <a:cubicBezTo>
                    <a:pt x="297" y="78"/>
                    <a:pt x="294" y="82"/>
                    <a:pt x="291" y="79"/>
                  </a:cubicBezTo>
                  <a:cubicBezTo>
                    <a:pt x="289" y="85"/>
                    <a:pt x="281" y="86"/>
                    <a:pt x="274" y="86"/>
                  </a:cubicBezTo>
                  <a:cubicBezTo>
                    <a:pt x="273" y="115"/>
                    <a:pt x="267" y="131"/>
                    <a:pt x="266" y="155"/>
                  </a:cubicBezTo>
                  <a:cubicBezTo>
                    <a:pt x="262" y="155"/>
                    <a:pt x="259" y="154"/>
                    <a:pt x="261" y="150"/>
                  </a:cubicBezTo>
                  <a:cubicBezTo>
                    <a:pt x="250" y="147"/>
                    <a:pt x="244" y="154"/>
                    <a:pt x="237" y="149"/>
                  </a:cubicBezTo>
                  <a:cubicBezTo>
                    <a:pt x="242" y="128"/>
                    <a:pt x="244" y="109"/>
                    <a:pt x="249" y="89"/>
                  </a:cubicBezTo>
                  <a:cubicBezTo>
                    <a:pt x="233" y="93"/>
                    <a:pt x="205" y="91"/>
                    <a:pt x="210" y="111"/>
                  </a:cubicBezTo>
                  <a:cubicBezTo>
                    <a:pt x="203" y="115"/>
                    <a:pt x="200" y="123"/>
                    <a:pt x="197" y="130"/>
                  </a:cubicBezTo>
                  <a:cubicBezTo>
                    <a:pt x="195" y="130"/>
                    <a:pt x="192" y="129"/>
                    <a:pt x="190" y="129"/>
                  </a:cubicBezTo>
                  <a:cubicBezTo>
                    <a:pt x="188" y="123"/>
                    <a:pt x="195" y="121"/>
                    <a:pt x="197" y="115"/>
                  </a:cubicBezTo>
                  <a:cubicBezTo>
                    <a:pt x="173" y="120"/>
                    <a:pt x="150" y="126"/>
                    <a:pt x="127" y="132"/>
                  </a:cubicBezTo>
                  <a:cubicBezTo>
                    <a:pt x="124" y="133"/>
                    <a:pt x="124" y="139"/>
                    <a:pt x="118" y="139"/>
                  </a:cubicBezTo>
                  <a:cubicBezTo>
                    <a:pt x="116" y="139"/>
                    <a:pt x="115" y="137"/>
                    <a:pt x="116" y="135"/>
                  </a:cubicBezTo>
                  <a:cubicBezTo>
                    <a:pt x="111" y="135"/>
                    <a:pt x="108" y="136"/>
                    <a:pt x="103" y="136"/>
                  </a:cubicBezTo>
                  <a:cubicBezTo>
                    <a:pt x="100" y="136"/>
                    <a:pt x="99" y="139"/>
                    <a:pt x="96" y="140"/>
                  </a:cubicBezTo>
                  <a:cubicBezTo>
                    <a:pt x="86" y="140"/>
                    <a:pt x="78" y="142"/>
                    <a:pt x="72" y="146"/>
                  </a:cubicBezTo>
                  <a:cubicBezTo>
                    <a:pt x="49" y="149"/>
                    <a:pt x="25" y="157"/>
                    <a:pt x="4" y="159"/>
                  </a:cubicBezTo>
                  <a:cubicBezTo>
                    <a:pt x="1" y="156"/>
                    <a:pt x="0" y="152"/>
                    <a:pt x="0" y="146"/>
                  </a:cubicBezTo>
                  <a:cubicBezTo>
                    <a:pt x="9" y="132"/>
                    <a:pt x="13" y="112"/>
                    <a:pt x="19" y="95"/>
                  </a:cubicBezTo>
                  <a:cubicBezTo>
                    <a:pt x="18" y="93"/>
                    <a:pt x="14" y="93"/>
                    <a:pt x="15" y="90"/>
                  </a:cubicBezTo>
                  <a:cubicBezTo>
                    <a:pt x="15" y="86"/>
                    <a:pt x="19" y="87"/>
                    <a:pt x="22" y="86"/>
                  </a:cubicBezTo>
                  <a:cubicBezTo>
                    <a:pt x="28" y="66"/>
                    <a:pt x="35" y="47"/>
                    <a:pt x="40" y="24"/>
                  </a:cubicBezTo>
                  <a:cubicBezTo>
                    <a:pt x="38" y="22"/>
                    <a:pt x="32" y="27"/>
                    <a:pt x="30" y="23"/>
                  </a:cubicBezTo>
                  <a:cubicBezTo>
                    <a:pt x="30" y="17"/>
                    <a:pt x="34" y="16"/>
                    <a:pt x="38" y="17"/>
                  </a:cubicBezTo>
                  <a:cubicBezTo>
                    <a:pt x="41" y="16"/>
                    <a:pt x="40" y="13"/>
                    <a:pt x="44" y="12"/>
                  </a:cubicBezTo>
                  <a:cubicBezTo>
                    <a:pt x="47" y="12"/>
                    <a:pt x="48" y="13"/>
                    <a:pt x="48" y="16"/>
                  </a:cubicBezTo>
                  <a:cubicBezTo>
                    <a:pt x="63" y="13"/>
                    <a:pt x="94" y="7"/>
                    <a:pt x="111" y="14"/>
                  </a:cubicBezTo>
                  <a:cubicBezTo>
                    <a:pt x="116" y="16"/>
                    <a:pt x="119" y="28"/>
                    <a:pt x="118" y="38"/>
                  </a:cubicBezTo>
                  <a:cubicBezTo>
                    <a:pt x="116" y="52"/>
                    <a:pt x="103" y="62"/>
                    <a:pt x="93" y="68"/>
                  </a:cubicBezTo>
                  <a:cubicBezTo>
                    <a:pt x="111" y="70"/>
                    <a:pt x="116" y="83"/>
                    <a:pt x="121" y="95"/>
                  </a:cubicBezTo>
                  <a:cubicBezTo>
                    <a:pt x="123" y="91"/>
                    <a:pt x="124" y="86"/>
                    <a:pt x="126" y="82"/>
                  </a:cubicBezTo>
                  <a:cubicBezTo>
                    <a:pt x="127" y="79"/>
                    <a:pt x="122" y="81"/>
                    <a:pt x="124" y="76"/>
                  </a:cubicBezTo>
                  <a:cubicBezTo>
                    <a:pt x="124" y="72"/>
                    <a:pt x="128" y="73"/>
                    <a:pt x="131" y="72"/>
                  </a:cubicBezTo>
                  <a:cubicBezTo>
                    <a:pt x="134" y="65"/>
                    <a:pt x="135" y="55"/>
                    <a:pt x="140" y="49"/>
                  </a:cubicBezTo>
                  <a:cubicBezTo>
                    <a:pt x="141" y="46"/>
                    <a:pt x="139" y="46"/>
                    <a:pt x="139" y="43"/>
                  </a:cubicBezTo>
                  <a:cubicBezTo>
                    <a:pt x="145" y="37"/>
                    <a:pt x="148" y="25"/>
                    <a:pt x="148" y="17"/>
                  </a:cubicBezTo>
                  <a:cubicBezTo>
                    <a:pt x="151" y="16"/>
                    <a:pt x="153" y="13"/>
                    <a:pt x="156" y="15"/>
                  </a:cubicBezTo>
                  <a:cubicBezTo>
                    <a:pt x="158" y="13"/>
                    <a:pt x="158" y="9"/>
                    <a:pt x="160" y="8"/>
                  </a:cubicBezTo>
                  <a:cubicBezTo>
                    <a:pt x="165" y="14"/>
                    <a:pt x="178" y="5"/>
                    <a:pt x="184" y="13"/>
                  </a:cubicBezTo>
                  <a:cubicBezTo>
                    <a:pt x="184" y="18"/>
                    <a:pt x="179" y="15"/>
                    <a:pt x="175" y="16"/>
                  </a:cubicBezTo>
                  <a:cubicBezTo>
                    <a:pt x="176" y="24"/>
                    <a:pt x="168" y="27"/>
                    <a:pt x="171" y="35"/>
                  </a:cubicBezTo>
                  <a:cubicBezTo>
                    <a:pt x="157" y="59"/>
                    <a:pt x="147" y="89"/>
                    <a:pt x="132" y="114"/>
                  </a:cubicBezTo>
                  <a:cubicBezTo>
                    <a:pt x="151" y="109"/>
                    <a:pt x="169" y="103"/>
                    <a:pt x="188" y="99"/>
                  </a:cubicBezTo>
                  <a:cubicBezTo>
                    <a:pt x="193" y="96"/>
                    <a:pt x="197" y="92"/>
                    <a:pt x="202" y="89"/>
                  </a:cubicBezTo>
                  <a:cubicBezTo>
                    <a:pt x="215" y="65"/>
                    <a:pt x="230" y="43"/>
                    <a:pt x="240" y="15"/>
                  </a:cubicBezTo>
                  <a:cubicBezTo>
                    <a:pt x="242" y="16"/>
                    <a:pt x="243" y="14"/>
                    <a:pt x="244" y="16"/>
                  </a:cubicBezTo>
                  <a:cubicBezTo>
                    <a:pt x="249" y="12"/>
                    <a:pt x="254" y="10"/>
                    <a:pt x="261" y="10"/>
                  </a:cubicBezTo>
                  <a:cubicBezTo>
                    <a:pt x="265" y="11"/>
                    <a:pt x="266" y="6"/>
                    <a:pt x="269" y="8"/>
                  </a:cubicBezTo>
                  <a:cubicBezTo>
                    <a:pt x="271" y="29"/>
                    <a:pt x="279" y="49"/>
                    <a:pt x="275" y="71"/>
                  </a:cubicBezTo>
                  <a:cubicBezTo>
                    <a:pt x="282" y="73"/>
                    <a:pt x="291" y="62"/>
                    <a:pt x="293" y="71"/>
                  </a:cubicBezTo>
                  <a:cubicBezTo>
                    <a:pt x="297" y="63"/>
                    <a:pt x="303" y="51"/>
                    <a:pt x="303" y="41"/>
                  </a:cubicBezTo>
                  <a:cubicBezTo>
                    <a:pt x="303" y="38"/>
                    <a:pt x="308" y="40"/>
                    <a:pt x="307" y="36"/>
                  </a:cubicBezTo>
                  <a:cubicBezTo>
                    <a:pt x="309" y="31"/>
                    <a:pt x="304" y="32"/>
                    <a:pt x="305" y="28"/>
                  </a:cubicBezTo>
                  <a:cubicBezTo>
                    <a:pt x="305" y="25"/>
                    <a:pt x="310" y="26"/>
                    <a:pt x="311" y="24"/>
                  </a:cubicBezTo>
                  <a:cubicBezTo>
                    <a:pt x="312" y="19"/>
                    <a:pt x="312" y="18"/>
                    <a:pt x="311" y="13"/>
                  </a:cubicBezTo>
                  <a:cubicBezTo>
                    <a:pt x="315" y="9"/>
                    <a:pt x="317" y="8"/>
                    <a:pt x="318" y="3"/>
                  </a:cubicBezTo>
                  <a:cubicBezTo>
                    <a:pt x="325" y="1"/>
                    <a:pt x="334" y="0"/>
                    <a:pt x="341" y="2"/>
                  </a:cubicBezTo>
                  <a:cubicBezTo>
                    <a:pt x="341" y="9"/>
                    <a:pt x="336" y="7"/>
                    <a:pt x="335" y="12"/>
                  </a:cubicBezTo>
                  <a:cubicBezTo>
                    <a:pt x="334" y="14"/>
                    <a:pt x="337" y="13"/>
                    <a:pt x="337" y="15"/>
                  </a:cubicBezTo>
                  <a:cubicBezTo>
                    <a:pt x="329" y="28"/>
                    <a:pt x="328" y="48"/>
                    <a:pt x="322" y="64"/>
                  </a:cubicBezTo>
                  <a:cubicBezTo>
                    <a:pt x="340" y="58"/>
                    <a:pt x="359" y="54"/>
                    <a:pt x="376" y="47"/>
                  </a:cubicBezTo>
                  <a:cubicBezTo>
                    <a:pt x="378" y="35"/>
                    <a:pt x="386" y="24"/>
                    <a:pt x="383" y="11"/>
                  </a:cubicBezTo>
                  <a:cubicBezTo>
                    <a:pt x="391" y="10"/>
                    <a:pt x="401" y="5"/>
                    <a:pt x="407" y="10"/>
                  </a:cubicBezTo>
                  <a:cubicBezTo>
                    <a:pt x="408" y="16"/>
                    <a:pt x="403" y="15"/>
                    <a:pt x="401" y="16"/>
                  </a:cubicBezTo>
                  <a:cubicBezTo>
                    <a:pt x="400" y="26"/>
                    <a:pt x="396" y="35"/>
                    <a:pt x="393" y="44"/>
                  </a:cubicBezTo>
                  <a:cubicBezTo>
                    <a:pt x="389" y="53"/>
                    <a:pt x="387" y="62"/>
                    <a:pt x="384" y="71"/>
                  </a:cubicBezTo>
                  <a:cubicBezTo>
                    <a:pt x="383" y="72"/>
                    <a:pt x="381" y="73"/>
                    <a:pt x="381" y="74"/>
                  </a:cubicBezTo>
                  <a:cubicBezTo>
                    <a:pt x="379" y="78"/>
                    <a:pt x="379" y="83"/>
                    <a:pt x="377" y="88"/>
                  </a:cubicBezTo>
                  <a:cubicBezTo>
                    <a:pt x="371" y="104"/>
                    <a:pt x="362" y="115"/>
                    <a:pt x="361" y="137"/>
                  </a:cubicBezTo>
                  <a:cubicBezTo>
                    <a:pt x="360" y="140"/>
                    <a:pt x="365" y="138"/>
                    <a:pt x="363" y="142"/>
                  </a:cubicBezTo>
                  <a:cubicBezTo>
                    <a:pt x="362" y="143"/>
                    <a:pt x="361" y="145"/>
                    <a:pt x="361" y="148"/>
                  </a:cubicBezTo>
                  <a:cubicBezTo>
                    <a:pt x="354" y="149"/>
                    <a:pt x="350" y="154"/>
                    <a:pt x="341" y="153"/>
                  </a:cubicBezTo>
                  <a:cubicBezTo>
                    <a:pt x="340" y="152"/>
                    <a:pt x="340" y="150"/>
                    <a:pt x="338" y="150"/>
                  </a:cubicBezTo>
                  <a:cubicBezTo>
                    <a:pt x="337" y="138"/>
                    <a:pt x="344" y="135"/>
                    <a:pt x="344" y="124"/>
                  </a:cubicBezTo>
                  <a:cubicBezTo>
                    <a:pt x="346" y="123"/>
                    <a:pt x="347" y="121"/>
                    <a:pt x="349" y="120"/>
                  </a:cubicBezTo>
                  <a:cubicBezTo>
                    <a:pt x="354" y="103"/>
                    <a:pt x="361" y="85"/>
                    <a:pt x="368" y="69"/>
                  </a:cubicBezTo>
                  <a:cubicBezTo>
                    <a:pt x="352" y="70"/>
                    <a:pt x="334" y="77"/>
                    <a:pt x="318" y="81"/>
                  </a:cubicBezTo>
                  <a:cubicBezTo>
                    <a:pt x="313" y="95"/>
                    <a:pt x="303" y="111"/>
                    <a:pt x="306" y="126"/>
                  </a:cubicBezTo>
                  <a:cubicBezTo>
                    <a:pt x="305" y="133"/>
                    <a:pt x="301" y="136"/>
                    <a:pt x="304" y="142"/>
                  </a:cubicBezTo>
                  <a:cubicBezTo>
                    <a:pt x="297" y="148"/>
                    <a:pt x="290" y="145"/>
                    <a:pt x="279" y="146"/>
                  </a:cubicBezTo>
                  <a:cubicBezTo>
                    <a:pt x="278" y="143"/>
                    <a:pt x="280" y="143"/>
                    <a:pt x="282" y="142"/>
                  </a:cubicBezTo>
                  <a:cubicBezTo>
                    <a:pt x="284" y="121"/>
                    <a:pt x="292" y="107"/>
                    <a:pt x="297" y="89"/>
                  </a:cubicBezTo>
                  <a:cubicBezTo>
                    <a:pt x="295" y="87"/>
                    <a:pt x="288" y="92"/>
                    <a:pt x="286" y="87"/>
                  </a:cubicBezTo>
                  <a:cubicBezTo>
                    <a:pt x="287" y="80"/>
                    <a:pt x="298" y="83"/>
                    <a:pt x="301" y="78"/>
                  </a:cubicBezTo>
                  <a:close/>
                  <a:moveTo>
                    <a:pt x="390" y="24"/>
                  </a:moveTo>
                  <a:cubicBezTo>
                    <a:pt x="390" y="22"/>
                    <a:pt x="397" y="17"/>
                    <a:pt x="393" y="16"/>
                  </a:cubicBezTo>
                  <a:cubicBezTo>
                    <a:pt x="393" y="19"/>
                    <a:pt x="388" y="22"/>
                    <a:pt x="390" y="24"/>
                  </a:cubicBezTo>
                  <a:close/>
                  <a:moveTo>
                    <a:pt x="365" y="92"/>
                  </a:moveTo>
                  <a:cubicBezTo>
                    <a:pt x="362" y="101"/>
                    <a:pt x="357" y="109"/>
                    <a:pt x="356" y="117"/>
                  </a:cubicBezTo>
                  <a:cubicBezTo>
                    <a:pt x="356" y="121"/>
                    <a:pt x="358" y="127"/>
                    <a:pt x="359" y="127"/>
                  </a:cubicBezTo>
                  <a:cubicBezTo>
                    <a:pt x="368" y="90"/>
                    <a:pt x="388" y="59"/>
                    <a:pt x="394" y="23"/>
                  </a:cubicBezTo>
                  <a:cubicBezTo>
                    <a:pt x="383" y="42"/>
                    <a:pt x="373" y="68"/>
                    <a:pt x="365" y="92"/>
                  </a:cubicBezTo>
                  <a:close/>
                  <a:moveTo>
                    <a:pt x="244" y="34"/>
                  </a:moveTo>
                  <a:cubicBezTo>
                    <a:pt x="247" y="28"/>
                    <a:pt x="252" y="25"/>
                    <a:pt x="255" y="19"/>
                  </a:cubicBezTo>
                  <a:cubicBezTo>
                    <a:pt x="252" y="19"/>
                    <a:pt x="252" y="21"/>
                    <a:pt x="249" y="20"/>
                  </a:cubicBezTo>
                  <a:cubicBezTo>
                    <a:pt x="248" y="25"/>
                    <a:pt x="243" y="30"/>
                    <a:pt x="244" y="34"/>
                  </a:cubicBezTo>
                  <a:close/>
                  <a:moveTo>
                    <a:pt x="320" y="29"/>
                  </a:moveTo>
                  <a:cubicBezTo>
                    <a:pt x="324" y="30"/>
                    <a:pt x="323" y="26"/>
                    <a:pt x="325" y="24"/>
                  </a:cubicBezTo>
                  <a:cubicBezTo>
                    <a:pt x="322" y="25"/>
                    <a:pt x="319" y="25"/>
                    <a:pt x="320" y="29"/>
                  </a:cubicBezTo>
                  <a:close/>
                  <a:moveTo>
                    <a:pt x="162" y="17"/>
                  </a:moveTo>
                  <a:cubicBezTo>
                    <a:pt x="163" y="19"/>
                    <a:pt x="158" y="20"/>
                    <a:pt x="161" y="21"/>
                  </a:cubicBezTo>
                  <a:cubicBezTo>
                    <a:pt x="161" y="19"/>
                    <a:pt x="165" y="21"/>
                    <a:pt x="166" y="21"/>
                  </a:cubicBezTo>
                  <a:cubicBezTo>
                    <a:pt x="167" y="18"/>
                    <a:pt x="169" y="17"/>
                    <a:pt x="170" y="15"/>
                  </a:cubicBezTo>
                  <a:cubicBezTo>
                    <a:pt x="167" y="15"/>
                    <a:pt x="165" y="17"/>
                    <a:pt x="162" y="17"/>
                  </a:cubicBezTo>
                  <a:close/>
                  <a:moveTo>
                    <a:pt x="219" y="85"/>
                  </a:moveTo>
                  <a:cubicBezTo>
                    <a:pt x="229" y="81"/>
                    <a:pt x="239" y="78"/>
                    <a:pt x="251" y="77"/>
                  </a:cubicBezTo>
                  <a:cubicBezTo>
                    <a:pt x="254" y="61"/>
                    <a:pt x="256" y="44"/>
                    <a:pt x="255" y="25"/>
                  </a:cubicBezTo>
                  <a:cubicBezTo>
                    <a:pt x="240" y="41"/>
                    <a:pt x="226" y="64"/>
                    <a:pt x="219" y="85"/>
                  </a:cubicBezTo>
                  <a:close/>
                  <a:moveTo>
                    <a:pt x="61" y="25"/>
                  </a:moveTo>
                  <a:cubicBezTo>
                    <a:pt x="53" y="40"/>
                    <a:pt x="44" y="60"/>
                    <a:pt x="42" y="77"/>
                  </a:cubicBezTo>
                  <a:cubicBezTo>
                    <a:pt x="65" y="63"/>
                    <a:pt x="89" y="50"/>
                    <a:pt x="102" y="25"/>
                  </a:cubicBezTo>
                  <a:cubicBezTo>
                    <a:pt x="93" y="14"/>
                    <a:pt x="72" y="23"/>
                    <a:pt x="61" y="25"/>
                  </a:cubicBezTo>
                  <a:close/>
                  <a:moveTo>
                    <a:pt x="264" y="54"/>
                  </a:moveTo>
                  <a:cubicBezTo>
                    <a:pt x="270" y="52"/>
                    <a:pt x="264" y="43"/>
                    <a:pt x="265" y="35"/>
                  </a:cubicBezTo>
                  <a:cubicBezTo>
                    <a:pt x="265" y="34"/>
                    <a:pt x="264" y="33"/>
                    <a:pt x="263" y="33"/>
                  </a:cubicBezTo>
                  <a:cubicBezTo>
                    <a:pt x="264" y="39"/>
                    <a:pt x="260" y="50"/>
                    <a:pt x="264" y="54"/>
                  </a:cubicBezTo>
                  <a:close/>
                  <a:moveTo>
                    <a:pt x="57" y="22"/>
                  </a:moveTo>
                  <a:cubicBezTo>
                    <a:pt x="61" y="22"/>
                    <a:pt x="64" y="20"/>
                    <a:pt x="67" y="19"/>
                  </a:cubicBezTo>
                  <a:cubicBezTo>
                    <a:pt x="63" y="19"/>
                    <a:pt x="59" y="19"/>
                    <a:pt x="57" y="22"/>
                  </a:cubicBezTo>
                  <a:close/>
                  <a:moveTo>
                    <a:pt x="318" y="41"/>
                  </a:moveTo>
                  <a:cubicBezTo>
                    <a:pt x="319" y="41"/>
                    <a:pt x="320" y="41"/>
                    <a:pt x="321" y="40"/>
                  </a:cubicBezTo>
                  <a:cubicBezTo>
                    <a:pt x="319" y="39"/>
                    <a:pt x="318" y="40"/>
                    <a:pt x="318" y="41"/>
                  </a:cubicBezTo>
                  <a:close/>
                  <a:moveTo>
                    <a:pt x="161" y="32"/>
                  </a:moveTo>
                  <a:cubicBezTo>
                    <a:pt x="162" y="32"/>
                    <a:pt x="163" y="32"/>
                    <a:pt x="163" y="32"/>
                  </a:cubicBezTo>
                  <a:cubicBezTo>
                    <a:pt x="163" y="31"/>
                    <a:pt x="165" y="31"/>
                    <a:pt x="165" y="29"/>
                  </a:cubicBezTo>
                  <a:cubicBezTo>
                    <a:pt x="164" y="29"/>
                    <a:pt x="163" y="29"/>
                    <a:pt x="163" y="29"/>
                  </a:cubicBezTo>
                  <a:cubicBezTo>
                    <a:pt x="162" y="30"/>
                    <a:pt x="161" y="30"/>
                    <a:pt x="161" y="32"/>
                  </a:cubicBezTo>
                  <a:close/>
                  <a:moveTo>
                    <a:pt x="54" y="74"/>
                  </a:moveTo>
                  <a:cubicBezTo>
                    <a:pt x="54" y="74"/>
                    <a:pt x="53" y="75"/>
                    <a:pt x="54" y="75"/>
                  </a:cubicBezTo>
                  <a:cubicBezTo>
                    <a:pt x="61" y="72"/>
                    <a:pt x="68" y="74"/>
                    <a:pt x="75" y="72"/>
                  </a:cubicBezTo>
                  <a:cubicBezTo>
                    <a:pt x="83" y="69"/>
                    <a:pt x="91" y="60"/>
                    <a:pt x="97" y="53"/>
                  </a:cubicBezTo>
                  <a:cubicBezTo>
                    <a:pt x="104" y="47"/>
                    <a:pt x="115" y="37"/>
                    <a:pt x="109" y="27"/>
                  </a:cubicBezTo>
                  <a:cubicBezTo>
                    <a:pt x="95" y="48"/>
                    <a:pt x="75" y="62"/>
                    <a:pt x="54" y="74"/>
                  </a:cubicBezTo>
                  <a:close/>
                  <a:moveTo>
                    <a:pt x="41" y="46"/>
                  </a:moveTo>
                  <a:cubicBezTo>
                    <a:pt x="42" y="41"/>
                    <a:pt x="48" y="33"/>
                    <a:pt x="44" y="29"/>
                  </a:cubicBezTo>
                  <a:cubicBezTo>
                    <a:pt x="44" y="35"/>
                    <a:pt x="39" y="41"/>
                    <a:pt x="41" y="46"/>
                  </a:cubicBezTo>
                  <a:close/>
                  <a:moveTo>
                    <a:pt x="159" y="41"/>
                  </a:moveTo>
                  <a:cubicBezTo>
                    <a:pt x="156" y="44"/>
                    <a:pt x="162" y="45"/>
                    <a:pt x="159" y="41"/>
                  </a:cubicBezTo>
                  <a:close/>
                  <a:moveTo>
                    <a:pt x="330" y="67"/>
                  </a:moveTo>
                  <a:cubicBezTo>
                    <a:pt x="327" y="68"/>
                    <a:pt x="319" y="69"/>
                    <a:pt x="320" y="74"/>
                  </a:cubicBezTo>
                  <a:cubicBezTo>
                    <a:pt x="337" y="67"/>
                    <a:pt x="358" y="66"/>
                    <a:pt x="372" y="57"/>
                  </a:cubicBezTo>
                  <a:cubicBezTo>
                    <a:pt x="358" y="58"/>
                    <a:pt x="343" y="63"/>
                    <a:pt x="330" y="67"/>
                  </a:cubicBezTo>
                  <a:close/>
                  <a:moveTo>
                    <a:pt x="309" y="68"/>
                  </a:moveTo>
                  <a:cubicBezTo>
                    <a:pt x="314" y="68"/>
                    <a:pt x="313" y="62"/>
                    <a:pt x="314" y="58"/>
                  </a:cubicBezTo>
                  <a:cubicBezTo>
                    <a:pt x="313" y="58"/>
                    <a:pt x="313" y="57"/>
                    <a:pt x="312" y="57"/>
                  </a:cubicBezTo>
                  <a:cubicBezTo>
                    <a:pt x="310" y="60"/>
                    <a:pt x="310" y="64"/>
                    <a:pt x="309" y="68"/>
                  </a:cubicBezTo>
                  <a:close/>
                  <a:moveTo>
                    <a:pt x="86" y="69"/>
                  </a:moveTo>
                  <a:cubicBezTo>
                    <a:pt x="95" y="65"/>
                    <a:pt x="105" y="57"/>
                    <a:pt x="107" y="48"/>
                  </a:cubicBezTo>
                  <a:cubicBezTo>
                    <a:pt x="101" y="56"/>
                    <a:pt x="94" y="63"/>
                    <a:pt x="86" y="69"/>
                  </a:cubicBezTo>
                  <a:close/>
                  <a:moveTo>
                    <a:pt x="152" y="54"/>
                  </a:moveTo>
                  <a:cubicBezTo>
                    <a:pt x="153" y="54"/>
                    <a:pt x="154" y="55"/>
                    <a:pt x="155" y="56"/>
                  </a:cubicBezTo>
                  <a:cubicBezTo>
                    <a:pt x="154" y="54"/>
                    <a:pt x="158" y="53"/>
                    <a:pt x="155" y="52"/>
                  </a:cubicBezTo>
                  <a:cubicBezTo>
                    <a:pt x="155" y="54"/>
                    <a:pt x="152" y="52"/>
                    <a:pt x="152" y="54"/>
                  </a:cubicBezTo>
                  <a:close/>
                  <a:moveTo>
                    <a:pt x="37" y="59"/>
                  </a:moveTo>
                  <a:cubicBezTo>
                    <a:pt x="36" y="54"/>
                    <a:pt x="43" y="49"/>
                    <a:pt x="39" y="47"/>
                  </a:cubicBezTo>
                  <a:cubicBezTo>
                    <a:pt x="39" y="51"/>
                    <a:pt x="35" y="55"/>
                    <a:pt x="37" y="59"/>
                  </a:cubicBezTo>
                  <a:close/>
                  <a:moveTo>
                    <a:pt x="147" y="66"/>
                  </a:moveTo>
                  <a:cubicBezTo>
                    <a:pt x="149" y="66"/>
                    <a:pt x="150" y="66"/>
                    <a:pt x="151" y="66"/>
                  </a:cubicBezTo>
                  <a:cubicBezTo>
                    <a:pt x="151" y="64"/>
                    <a:pt x="152" y="63"/>
                    <a:pt x="153" y="62"/>
                  </a:cubicBezTo>
                  <a:cubicBezTo>
                    <a:pt x="150" y="62"/>
                    <a:pt x="149" y="64"/>
                    <a:pt x="147" y="66"/>
                  </a:cubicBezTo>
                  <a:close/>
                  <a:moveTo>
                    <a:pt x="305" y="77"/>
                  </a:moveTo>
                  <a:cubicBezTo>
                    <a:pt x="308" y="78"/>
                    <a:pt x="309" y="76"/>
                    <a:pt x="309" y="74"/>
                  </a:cubicBezTo>
                  <a:cubicBezTo>
                    <a:pt x="307" y="74"/>
                    <a:pt x="306" y="76"/>
                    <a:pt x="305" y="77"/>
                  </a:cubicBezTo>
                  <a:close/>
                  <a:moveTo>
                    <a:pt x="310" y="89"/>
                  </a:moveTo>
                  <a:cubicBezTo>
                    <a:pt x="311" y="87"/>
                    <a:pt x="313" y="83"/>
                    <a:pt x="311" y="82"/>
                  </a:cubicBezTo>
                  <a:cubicBezTo>
                    <a:pt x="311" y="84"/>
                    <a:pt x="308" y="88"/>
                    <a:pt x="310" y="89"/>
                  </a:cubicBezTo>
                  <a:close/>
                  <a:moveTo>
                    <a:pt x="215" y="80"/>
                  </a:moveTo>
                  <a:cubicBezTo>
                    <a:pt x="217" y="81"/>
                    <a:pt x="215" y="75"/>
                    <a:pt x="215" y="78"/>
                  </a:cubicBezTo>
                  <a:cubicBezTo>
                    <a:pt x="215" y="80"/>
                    <a:pt x="213" y="82"/>
                    <a:pt x="215" y="80"/>
                  </a:cubicBezTo>
                  <a:close/>
                  <a:moveTo>
                    <a:pt x="295" y="113"/>
                  </a:moveTo>
                  <a:cubicBezTo>
                    <a:pt x="298" y="104"/>
                    <a:pt x="305" y="93"/>
                    <a:pt x="305" y="84"/>
                  </a:cubicBezTo>
                  <a:cubicBezTo>
                    <a:pt x="301" y="91"/>
                    <a:pt x="296" y="104"/>
                    <a:pt x="295" y="113"/>
                  </a:cubicBezTo>
                  <a:close/>
                  <a:moveTo>
                    <a:pt x="140" y="86"/>
                  </a:moveTo>
                  <a:cubicBezTo>
                    <a:pt x="137" y="89"/>
                    <a:pt x="128" y="89"/>
                    <a:pt x="131" y="94"/>
                  </a:cubicBezTo>
                  <a:cubicBezTo>
                    <a:pt x="132" y="93"/>
                    <a:pt x="133" y="89"/>
                    <a:pt x="134" y="92"/>
                  </a:cubicBezTo>
                  <a:cubicBezTo>
                    <a:pt x="132" y="101"/>
                    <a:pt x="127" y="107"/>
                    <a:pt x="125" y="116"/>
                  </a:cubicBezTo>
                  <a:cubicBezTo>
                    <a:pt x="130" y="111"/>
                    <a:pt x="132" y="103"/>
                    <a:pt x="136" y="97"/>
                  </a:cubicBezTo>
                  <a:cubicBezTo>
                    <a:pt x="139" y="89"/>
                    <a:pt x="144" y="83"/>
                    <a:pt x="147" y="76"/>
                  </a:cubicBezTo>
                  <a:cubicBezTo>
                    <a:pt x="147" y="75"/>
                    <a:pt x="147" y="73"/>
                    <a:pt x="146" y="73"/>
                  </a:cubicBezTo>
                  <a:cubicBezTo>
                    <a:pt x="144" y="77"/>
                    <a:pt x="141" y="81"/>
                    <a:pt x="140" y="86"/>
                  </a:cubicBezTo>
                  <a:close/>
                  <a:moveTo>
                    <a:pt x="243" y="83"/>
                  </a:moveTo>
                  <a:cubicBezTo>
                    <a:pt x="246" y="83"/>
                    <a:pt x="248" y="83"/>
                    <a:pt x="249" y="82"/>
                  </a:cubicBezTo>
                  <a:cubicBezTo>
                    <a:pt x="247" y="81"/>
                    <a:pt x="244" y="81"/>
                    <a:pt x="243" y="83"/>
                  </a:cubicBezTo>
                  <a:close/>
                  <a:moveTo>
                    <a:pt x="305" y="99"/>
                  </a:moveTo>
                  <a:cubicBezTo>
                    <a:pt x="303" y="103"/>
                    <a:pt x="302" y="107"/>
                    <a:pt x="301" y="110"/>
                  </a:cubicBezTo>
                  <a:cubicBezTo>
                    <a:pt x="298" y="120"/>
                    <a:pt x="294" y="130"/>
                    <a:pt x="289" y="139"/>
                  </a:cubicBezTo>
                  <a:cubicBezTo>
                    <a:pt x="297" y="139"/>
                    <a:pt x="296" y="130"/>
                    <a:pt x="298" y="124"/>
                  </a:cubicBezTo>
                  <a:cubicBezTo>
                    <a:pt x="302" y="113"/>
                    <a:pt x="307" y="100"/>
                    <a:pt x="310" y="90"/>
                  </a:cubicBezTo>
                  <a:cubicBezTo>
                    <a:pt x="307" y="92"/>
                    <a:pt x="306" y="96"/>
                    <a:pt x="305" y="99"/>
                  </a:cubicBezTo>
                  <a:close/>
                  <a:moveTo>
                    <a:pt x="76" y="78"/>
                  </a:moveTo>
                  <a:cubicBezTo>
                    <a:pt x="64" y="83"/>
                    <a:pt x="47" y="90"/>
                    <a:pt x="35" y="93"/>
                  </a:cubicBezTo>
                  <a:cubicBezTo>
                    <a:pt x="30" y="107"/>
                    <a:pt x="24" y="120"/>
                    <a:pt x="21" y="135"/>
                  </a:cubicBezTo>
                  <a:cubicBezTo>
                    <a:pt x="31" y="138"/>
                    <a:pt x="40" y="136"/>
                    <a:pt x="50" y="134"/>
                  </a:cubicBezTo>
                  <a:cubicBezTo>
                    <a:pt x="65" y="128"/>
                    <a:pt x="78" y="121"/>
                    <a:pt x="90" y="112"/>
                  </a:cubicBezTo>
                  <a:cubicBezTo>
                    <a:pt x="95" y="102"/>
                    <a:pt x="106" y="100"/>
                    <a:pt x="106" y="85"/>
                  </a:cubicBezTo>
                  <a:cubicBezTo>
                    <a:pt x="98" y="82"/>
                    <a:pt x="84" y="75"/>
                    <a:pt x="76" y="78"/>
                  </a:cubicBezTo>
                  <a:close/>
                  <a:moveTo>
                    <a:pt x="39" y="86"/>
                  </a:moveTo>
                  <a:cubicBezTo>
                    <a:pt x="39" y="83"/>
                    <a:pt x="44" y="87"/>
                    <a:pt x="43" y="83"/>
                  </a:cubicBezTo>
                  <a:cubicBezTo>
                    <a:pt x="41" y="83"/>
                    <a:pt x="37" y="85"/>
                    <a:pt x="39" y="86"/>
                  </a:cubicBezTo>
                  <a:close/>
                  <a:moveTo>
                    <a:pt x="199" y="110"/>
                  </a:moveTo>
                  <a:cubicBezTo>
                    <a:pt x="202" y="108"/>
                    <a:pt x="204" y="103"/>
                    <a:pt x="206" y="100"/>
                  </a:cubicBezTo>
                  <a:cubicBezTo>
                    <a:pt x="202" y="100"/>
                    <a:pt x="198" y="107"/>
                    <a:pt x="199" y="110"/>
                  </a:cubicBezTo>
                  <a:close/>
                  <a:moveTo>
                    <a:pt x="86" y="122"/>
                  </a:moveTo>
                  <a:cubicBezTo>
                    <a:pt x="88" y="122"/>
                    <a:pt x="88" y="125"/>
                    <a:pt x="90" y="125"/>
                  </a:cubicBezTo>
                  <a:cubicBezTo>
                    <a:pt x="94" y="121"/>
                    <a:pt x="95" y="111"/>
                    <a:pt x="104" y="116"/>
                  </a:cubicBezTo>
                  <a:cubicBezTo>
                    <a:pt x="109" y="110"/>
                    <a:pt x="113" y="105"/>
                    <a:pt x="113" y="96"/>
                  </a:cubicBezTo>
                  <a:cubicBezTo>
                    <a:pt x="112" y="95"/>
                    <a:pt x="112" y="95"/>
                    <a:pt x="111" y="95"/>
                  </a:cubicBezTo>
                  <a:cubicBezTo>
                    <a:pt x="104" y="106"/>
                    <a:pt x="93" y="112"/>
                    <a:pt x="86" y="122"/>
                  </a:cubicBezTo>
                  <a:close/>
                  <a:moveTo>
                    <a:pt x="188" y="105"/>
                  </a:moveTo>
                  <a:cubicBezTo>
                    <a:pt x="172" y="108"/>
                    <a:pt x="154" y="113"/>
                    <a:pt x="140" y="117"/>
                  </a:cubicBezTo>
                  <a:cubicBezTo>
                    <a:pt x="136" y="118"/>
                    <a:pt x="128" y="120"/>
                    <a:pt x="128" y="126"/>
                  </a:cubicBezTo>
                  <a:cubicBezTo>
                    <a:pt x="149" y="122"/>
                    <a:pt x="169" y="116"/>
                    <a:pt x="190" y="111"/>
                  </a:cubicBezTo>
                  <a:cubicBezTo>
                    <a:pt x="190" y="109"/>
                    <a:pt x="192" y="105"/>
                    <a:pt x="190" y="104"/>
                  </a:cubicBezTo>
                  <a:cubicBezTo>
                    <a:pt x="190" y="105"/>
                    <a:pt x="189" y="105"/>
                    <a:pt x="188" y="105"/>
                  </a:cubicBezTo>
                  <a:close/>
                  <a:moveTo>
                    <a:pt x="262" y="122"/>
                  </a:moveTo>
                  <a:cubicBezTo>
                    <a:pt x="261" y="117"/>
                    <a:pt x="265" y="113"/>
                    <a:pt x="263" y="109"/>
                  </a:cubicBezTo>
                  <a:cubicBezTo>
                    <a:pt x="263" y="113"/>
                    <a:pt x="257" y="119"/>
                    <a:pt x="262" y="122"/>
                  </a:cubicBezTo>
                  <a:close/>
                  <a:moveTo>
                    <a:pt x="17" y="124"/>
                  </a:moveTo>
                  <a:cubicBezTo>
                    <a:pt x="20" y="118"/>
                    <a:pt x="23" y="112"/>
                    <a:pt x="25" y="105"/>
                  </a:cubicBezTo>
                  <a:cubicBezTo>
                    <a:pt x="26" y="102"/>
                    <a:pt x="30" y="96"/>
                    <a:pt x="27" y="94"/>
                  </a:cubicBezTo>
                  <a:cubicBezTo>
                    <a:pt x="24" y="104"/>
                    <a:pt x="18" y="115"/>
                    <a:pt x="17" y="124"/>
                  </a:cubicBezTo>
                  <a:close/>
                  <a:moveTo>
                    <a:pt x="255" y="131"/>
                  </a:moveTo>
                  <a:cubicBezTo>
                    <a:pt x="255" y="126"/>
                    <a:pt x="258" y="115"/>
                    <a:pt x="256" y="115"/>
                  </a:cubicBezTo>
                  <a:cubicBezTo>
                    <a:pt x="256" y="119"/>
                    <a:pt x="251" y="128"/>
                    <a:pt x="255" y="131"/>
                  </a:cubicBezTo>
                  <a:close/>
                  <a:moveTo>
                    <a:pt x="250" y="117"/>
                  </a:moveTo>
                  <a:cubicBezTo>
                    <a:pt x="250" y="116"/>
                    <a:pt x="249" y="113"/>
                    <a:pt x="249" y="115"/>
                  </a:cubicBezTo>
                  <a:cubicBezTo>
                    <a:pt x="248" y="117"/>
                    <a:pt x="249" y="119"/>
                    <a:pt x="250" y="117"/>
                  </a:cubicBezTo>
                  <a:close/>
                  <a:moveTo>
                    <a:pt x="247" y="124"/>
                  </a:moveTo>
                  <a:cubicBezTo>
                    <a:pt x="248" y="124"/>
                    <a:pt x="249" y="124"/>
                    <a:pt x="249" y="124"/>
                  </a:cubicBezTo>
                  <a:cubicBezTo>
                    <a:pt x="249" y="123"/>
                    <a:pt x="249" y="123"/>
                    <a:pt x="249" y="122"/>
                  </a:cubicBezTo>
                  <a:cubicBezTo>
                    <a:pt x="249" y="122"/>
                    <a:pt x="248" y="122"/>
                    <a:pt x="247" y="122"/>
                  </a:cubicBezTo>
                  <a:cubicBezTo>
                    <a:pt x="247" y="123"/>
                    <a:pt x="247" y="123"/>
                    <a:pt x="247" y="124"/>
                  </a:cubicBezTo>
                  <a:close/>
                  <a:moveTo>
                    <a:pt x="109" y="122"/>
                  </a:moveTo>
                  <a:cubicBezTo>
                    <a:pt x="113" y="122"/>
                    <a:pt x="115" y="119"/>
                    <a:pt x="116" y="115"/>
                  </a:cubicBezTo>
                  <a:cubicBezTo>
                    <a:pt x="113" y="116"/>
                    <a:pt x="111" y="119"/>
                    <a:pt x="109" y="122"/>
                  </a:cubicBezTo>
                  <a:close/>
                  <a:moveTo>
                    <a:pt x="248" y="131"/>
                  </a:moveTo>
                  <a:cubicBezTo>
                    <a:pt x="248" y="130"/>
                    <a:pt x="248" y="125"/>
                    <a:pt x="247" y="128"/>
                  </a:cubicBezTo>
                  <a:cubicBezTo>
                    <a:pt x="246" y="131"/>
                    <a:pt x="247" y="132"/>
                    <a:pt x="248" y="131"/>
                  </a:cubicBezTo>
                  <a:close/>
                  <a:moveTo>
                    <a:pt x="262" y="142"/>
                  </a:moveTo>
                  <a:cubicBezTo>
                    <a:pt x="263" y="140"/>
                    <a:pt x="265" y="133"/>
                    <a:pt x="264" y="131"/>
                  </a:cubicBezTo>
                  <a:cubicBezTo>
                    <a:pt x="263" y="133"/>
                    <a:pt x="260" y="139"/>
                    <a:pt x="262" y="142"/>
                  </a:cubicBezTo>
                  <a:close/>
                  <a:moveTo>
                    <a:pt x="117" y="129"/>
                  </a:moveTo>
                  <a:cubicBezTo>
                    <a:pt x="120" y="129"/>
                    <a:pt x="120" y="126"/>
                    <a:pt x="122" y="124"/>
                  </a:cubicBezTo>
                  <a:cubicBezTo>
                    <a:pt x="119" y="125"/>
                    <a:pt x="119" y="127"/>
                    <a:pt x="117" y="129"/>
                  </a:cubicBezTo>
                  <a:close/>
                  <a:moveTo>
                    <a:pt x="72" y="129"/>
                  </a:moveTo>
                  <a:cubicBezTo>
                    <a:pt x="76" y="132"/>
                    <a:pt x="80" y="127"/>
                    <a:pt x="82" y="123"/>
                  </a:cubicBezTo>
                  <a:cubicBezTo>
                    <a:pt x="78" y="125"/>
                    <a:pt x="75" y="127"/>
                    <a:pt x="72" y="129"/>
                  </a:cubicBezTo>
                  <a:close/>
                  <a:moveTo>
                    <a:pt x="245" y="137"/>
                  </a:moveTo>
                  <a:cubicBezTo>
                    <a:pt x="245" y="139"/>
                    <a:pt x="245" y="140"/>
                    <a:pt x="245" y="142"/>
                  </a:cubicBezTo>
                  <a:cubicBezTo>
                    <a:pt x="246" y="143"/>
                    <a:pt x="251" y="142"/>
                    <a:pt x="255" y="143"/>
                  </a:cubicBezTo>
                  <a:cubicBezTo>
                    <a:pt x="254" y="141"/>
                    <a:pt x="256" y="136"/>
                    <a:pt x="254" y="136"/>
                  </a:cubicBezTo>
                  <a:cubicBezTo>
                    <a:pt x="254" y="140"/>
                    <a:pt x="247" y="139"/>
                    <a:pt x="245" y="137"/>
                  </a:cubicBezTo>
                  <a:close/>
                  <a:moveTo>
                    <a:pt x="108" y="130"/>
                  </a:moveTo>
                  <a:cubicBezTo>
                    <a:pt x="110" y="129"/>
                    <a:pt x="113" y="130"/>
                    <a:pt x="114" y="129"/>
                  </a:cubicBezTo>
                  <a:cubicBezTo>
                    <a:pt x="113" y="127"/>
                    <a:pt x="108" y="127"/>
                    <a:pt x="108" y="130"/>
                  </a:cubicBezTo>
                  <a:close/>
                  <a:moveTo>
                    <a:pt x="20" y="151"/>
                  </a:moveTo>
                  <a:cubicBezTo>
                    <a:pt x="22" y="152"/>
                    <a:pt x="25" y="149"/>
                    <a:pt x="22" y="148"/>
                  </a:cubicBezTo>
                  <a:cubicBezTo>
                    <a:pt x="22" y="149"/>
                    <a:pt x="21" y="150"/>
                    <a:pt x="20" y="151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85"/>
          <p:cNvGrpSpPr>
            <a:grpSpLocks noChangeAspect="1"/>
          </p:cNvGrpSpPr>
          <p:nvPr/>
        </p:nvGrpSpPr>
        <p:grpSpPr bwMode="auto">
          <a:xfrm>
            <a:off x="2786063" y="3690938"/>
            <a:ext cx="1181100" cy="457200"/>
            <a:chOff x="1755" y="2325"/>
            <a:chExt cx="744" cy="288"/>
          </a:xfrm>
        </p:grpSpPr>
        <p:sp>
          <p:nvSpPr>
            <p:cNvPr id="57" name="AutoShape 84"/>
            <p:cNvSpPr>
              <a:spLocks noChangeAspect="1" noChangeArrowheads="1" noTextEdit="1"/>
            </p:cNvSpPr>
            <p:nvPr/>
          </p:nvSpPr>
          <p:spPr bwMode="auto">
            <a:xfrm>
              <a:off x="1755" y="2325"/>
              <a:ext cx="744" cy="288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6"/>
            <p:cNvSpPr>
              <a:spLocks/>
            </p:cNvSpPr>
            <p:nvPr/>
          </p:nvSpPr>
          <p:spPr bwMode="auto">
            <a:xfrm>
              <a:off x="2320" y="2322"/>
              <a:ext cx="196" cy="29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7"/>
            <p:cNvSpPr>
              <a:spLocks noEditPoints="1"/>
            </p:cNvSpPr>
            <p:nvPr/>
          </p:nvSpPr>
          <p:spPr bwMode="auto">
            <a:xfrm>
              <a:off x="1755" y="2338"/>
              <a:ext cx="198" cy="2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8"/>
            <p:cNvSpPr>
              <a:spLocks/>
            </p:cNvSpPr>
            <p:nvPr/>
          </p:nvSpPr>
          <p:spPr bwMode="auto">
            <a:xfrm>
              <a:off x="1993" y="2335"/>
              <a:ext cx="66" cy="255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9"/>
            <p:cNvSpPr>
              <a:spLocks noEditPoints="1"/>
            </p:cNvSpPr>
            <p:nvPr/>
          </p:nvSpPr>
          <p:spPr bwMode="auto">
            <a:xfrm>
              <a:off x="2056" y="2431"/>
              <a:ext cx="225" cy="179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8" name="12671_14425896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856457" y="6208051"/>
            <a:ext cx="349699" cy="349699"/>
          </a:xfrm>
          <a:prstGeom prst="rect">
            <a:avLst/>
          </a:prstGeom>
        </p:spPr>
      </p:pic>
      <p:pic>
        <p:nvPicPr>
          <p:cNvPr id="69" name="10182_136778053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856457" y="6557750"/>
            <a:ext cx="300250" cy="300250"/>
          </a:xfrm>
          <a:prstGeom prst="rect">
            <a:avLst/>
          </a:prstGeom>
        </p:spPr>
      </p:pic>
      <p:pic>
        <p:nvPicPr>
          <p:cNvPr id="72" name="10731_137919100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827830" y="5859001"/>
            <a:ext cx="357503" cy="357503"/>
          </a:xfrm>
          <a:prstGeom prst="rect">
            <a:avLst/>
          </a:prstGeom>
        </p:spPr>
      </p:pic>
      <p:pic>
        <p:nvPicPr>
          <p:cNvPr id="73" name="10731_137919100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856456" y="5558751"/>
            <a:ext cx="300250" cy="30025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7" y="1691305"/>
            <a:ext cx="288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15" y="2306863"/>
            <a:ext cx="26892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2" y="3729583"/>
            <a:ext cx="32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985649"/>
            <a:ext cx="4466284" cy="446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5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1BFA67-E73C-4BB2-8471-7B593C259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EE1BFA67-E73C-4BB2-8471-7B593C2591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397FE5-585D-4258-858C-BA48402D6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14397FE5-585D-4258-858C-BA48402D6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9B1C46-DD69-4B8E-9183-222D0CD5D1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BA9B1C46-DD69-4B8E-9183-222D0CD5D1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87CCD1-B032-43C8-8C00-04FA19610F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5A87CCD1-B032-43C8-8C00-04FA19610F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D96EDA-4438-45FB-AB78-6641DC014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B1D96EDA-4438-45FB-AB78-6641DC0142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89F930-E7B3-4E64-A38B-072D3BCE1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7C89F930-E7B3-4E64-A38B-072D3BCE1C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8876C5-C2A7-472D-A2F6-69699643EB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088876C5-C2A7-472D-A2F6-69699643EB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A597B7-7C92-4E75-B9D3-26AFC9370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DEA597B7-7C92-4E75-B9D3-26AFC9370C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EBEE5A-C096-4481-A1B8-CC6459BCA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DAEBEE5A-C096-4481-A1B8-CC6459BCAD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15803D-7EAD-4293-884A-BBC55C28D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AC15803D-7EAD-4293-884A-BBC55C28D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35FBCF-7B94-425C-9A0B-406BEC709E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3935FBCF-7B94-425C-9A0B-406BEC709E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1BBC2E-EBA8-4F15-A459-37C117B59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121BBC2E-EBA8-4F15-A459-37C117B599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DF73A6-8C2D-4EA5-9A7D-712EFE044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A5DF73A6-8C2D-4EA5-9A7D-712EFE0447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96BEB9-FDDF-4ECA-A362-6CAAE41763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4496BEB9-FDDF-4ECA-A362-6CAAE41763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E42F52-B8B7-499A-9789-F1203761F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D7E42F52-B8B7-499A-9789-F1203761FF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49ECE2-B86C-4FC8-9EF3-627C0D9D1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CD49ECE2-B86C-4FC8-9EF3-627C0D9D1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DDD3B3-FDF0-4CA7-8CDB-5A0167FDC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graphicEl>
                                              <a:dgm id="{52DDD3B3-FDF0-4CA7-8CDB-5A0167FDC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079BB9-FC2F-4545-BA4C-161043125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>
                                            <p:graphicEl>
                                              <a:dgm id="{6C079BB9-FC2F-4545-BA4C-161043125E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A919A1-2A66-40DE-A968-352AA60DC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">
                                            <p:graphicEl>
                                              <a:dgm id="{D9A919A1-2A66-40DE-A968-352AA60DC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" dur="809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9"/>
                            </p:stCondLst>
                            <p:childTnLst>
                              <p:par>
                                <p:cTn id="1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7" dur="548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57"/>
                            </p:stCondLst>
                            <p:childTnLst>
                              <p:par>
                                <p:cTn id="1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" dur="312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169"/>
                            </p:stCondLst>
                            <p:childTnLst>
                              <p:par>
                                <p:cTn id="1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3" dur="548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EC06F48-0888-4EC9-91A1-170566BE27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">
                                            <p:graphicEl>
                                              <a:dgm id="{6EC06F48-0888-4EC9-91A1-170566BE27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35A7EE-1A94-4E68-9EA6-EDD8F5E9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">
                                            <p:graphicEl>
                                              <a:dgm id="{5535A7EE-1A94-4E68-9EA6-EDD8F5E9CA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E970DA-388F-4B9F-85DD-88B0E3C20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">
                                            <p:graphicEl>
                                              <a:dgm id="{4AE970DA-388F-4B9F-85DD-88B0E3C20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44D0A6-B9DA-4714-A29B-0C7954E83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">
                                            <p:graphicEl>
                                              <a:dgm id="{AD44D0A6-B9DA-4714-A29B-0C7954E83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04A090-79E7-4D82-817C-B9604D649E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">
                                            <p:graphicEl>
                                              <a:dgm id="{F504A090-79E7-4D82-817C-B9604D649E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B60834-D872-491C-B0C6-52EE0C3C9D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">
                                            <p:graphicEl>
                                              <a:dgm id="{B4B60834-D872-491C-B0C6-52EE0C3C9D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  <p:audio>
              <p:cMediaNode vol="80000">
                <p:cTn id="1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  <p:audio>
              <p:cMediaNode vol="80000">
                <p:cTn id="1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1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  <p:bldLst>
      <p:bldGraphic spid="6" grpId="0" uiExpand="1">
        <p:bldSub>
          <a:bldDgm bld="one"/>
        </p:bldSub>
      </p:bldGraphic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Facebook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8359" y="1321191"/>
            <a:ext cx="8514181" cy="47892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825632"/>
            <a:ext cx="12192000" cy="1085121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SG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Animasi</a:t>
            </a:r>
            <a:r>
              <a:rPr lang="en-SG" sz="7200" b="1" dirty="0">
                <a:latin typeface="Arial" panose="020B0604020202020204" pitchFamily="34" charset="0"/>
                <a:cs typeface="Arial" panose="020B0604020202020204" pitchFamily="34" charset="0"/>
              </a:rPr>
              <a:t>?? Video??</a:t>
            </a:r>
          </a:p>
        </p:txBody>
      </p:sp>
    </p:spTree>
    <p:extLst>
      <p:ext uri="{BB962C8B-B14F-4D97-AF65-F5344CB8AC3E}">
        <p14:creationId xmlns:p14="http://schemas.microsoft.com/office/powerpoint/2010/main" val="389493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1063416"/>
            <a:ext cx="9404723" cy="1400530"/>
          </a:xfrm>
        </p:spPr>
        <p:txBody>
          <a:bodyPr/>
          <a:lstStyle/>
          <a:p>
            <a:r>
              <a:rPr lang="en-SG" dirty="0" err="1"/>
              <a:t>Referensi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Pengantar</a:t>
            </a:r>
            <a:r>
              <a:rPr lang="en-SG" dirty="0"/>
              <a:t> </a:t>
            </a:r>
            <a:r>
              <a:rPr lang="en-SG" dirty="0" err="1"/>
              <a:t>Teknologi</a:t>
            </a:r>
            <a:r>
              <a:rPr lang="en-SG" dirty="0"/>
              <a:t> </a:t>
            </a:r>
            <a:r>
              <a:rPr lang="en-SG" dirty="0" err="1"/>
              <a:t>Informasi</a:t>
            </a:r>
            <a:r>
              <a:rPr lang="en-SG" dirty="0"/>
              <a:t> </a:t>
            </a:r>
            <a:r>
              <a:rPr lang="en-SG" dirty="0" err="1"/>
              <a:t>Edisi</a:t>
            </a:r>
            <a:r>
              <a:rPr lang="en-SG" dirty="0"/>
              <a:t> </a:t>
            </a:r>
            <a:r>
              <a:rPr lang="en-SG" dirty="0" err="1"/>
              <a:t>Revisi</a:t>
            </a:r>
            <a:r>
              <a:rPr lang="en-SG" dirty="0"/>
              <a:t>, Abdul </a:t>
            </a:r>
            <a:r>
              <a:rPr lang="en-SG" dirty="0" err="1"/>
              <a:t>Kadir</a:t>
            </a:r>
            <a:r>
              <a:rPr lang="en-SG" dirty="0"/>
              <a:t> </a:t>
            </a:r>
            <a:r>
              <a:rPr lang="en-SG" dirty="0" err="1"/>
              <a:t>dan</a:t>
            </a:r>
            <a:r>
              <a:rPr lang="en-SG" dirty="0"/>
              <a:t> Terra Ch. </a:t>
            </a:r>
            <a:r>
              <a:rPr lang="en-SG" dirty="0" err="1"/>
              <a:t>Triwahyuni</a:t>
            </a:r>
            <a:endParaRPr lang="en-SG" dirty="0"/>
          </a:p>
          <a:p>
            <a:r>
              <a:rPr lang="en-SG" dirty="0"/>
              <a:t>Fundamentals of Multimedia, </a:t>
            </a:r>
            <a:r>
              <a:rPr lang="en-SG" dirty="0" err="1"/>
              <a:t>Ze-Nian</a:t>
            </a:r>
            <a:r>
              <a:rPr lang="en-SG" dirty="0"/>
              <a:t> Li </a:t>
            </a:r>
            <a:r>
              <a:rPr lang="en-SG" dirty="0" err="1"/>
              <a:t>dan</a:t>
            </a:r>
            <a:r>
              <a:rPr lang="en-SG" dirty="0"/>
              <a:t> Mark S. Drew</a:t>
            </a:r>
          </a:p>
          <a:p>
            <a:r>
              <a:rPr lang="en-SG" dirty="0"/>
              <a:t> </a:t>
            </a:r>
            <a:r>
              <a:rPr lang="en-SG" dirty="0" err="1"/>
              <a:t>Pengantar</a:t>
            </a:r>
            <a:r>
              <a:rPr lang="en-SG" dirty="0"/>
              <a:t> Multimedia </a:t>
            </a:r>
            <a:r>
              <a:rPr lang="en-SG" dirty="0" err="1"/>
              <a:t>untuk</a:t>
            </a:r>
            <a:r>
              <a:rPr lang="en-SG" dirty="0"/>
              <a:t> </a:t>
            </a:r>
            <a:r>
              <a:rPr lang="en-SG" dirty="0" err="1"/>
              <a:t>Pembelajaran</a:t>
            </a:r>
            <a:r>
              <a:rPr lang="en-SG" dirty="0"/>
              <a:t>, </a:t>
            </a:r>
            <a:r>
              <a:rPr lang="en-SG" dirty="0" err="1"/>
              <a:t>Juhaeri</a:t>
            </a:r>
            <a:r>
              <a:rPr lang="en-SG" dirty="0"/>
              <a:t>, IlmuKomputer.com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6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279" y="533400"/>
            <a:ext cx="8149195" cy="1400530"/>
          </a:xfrm>
        </p:spPr>
        <p:txBody>
          <a:bodyPr/>
          <a:lstStyle/>
          <a:p>
            <a:r>
              <a:rPr lang="en-SG" dirty="0"/>
              <a:t>Case study: lecture</a:t>
            </a:r>
          </a:p>
        </p:txBody>
      </p:sp>
      <p:pic>
        <p:nvPicPr>
          <p:cNvPr id="6" name="Why Do We Want to Use Multimedia for Teaching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71" end="428877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750" y="1447800"/>
            <a:ext cx="9394889" cy="528424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274" y="493662"/>
            <a:ext cx="9404723" cy="666398"/>
          </a:xfrm>
        </p:spPr>
        <p:txBody>
          <a:bodyPr/>
          <a:lstStyle/>
          <a:p>
            <a:r>
              <a:rPr lang="en-SG" sz="3200" dirty="0" err="1"/>
              <a:t>Riset</a:t>
            </a:r>
            <a:r>
              <a:rPr lang="en-SG" sz="3200" dirty="0"/>
              <a:t> Computer Technology Research (CTR)</a:t>
            </a:r>
            <a:br>
              <a:rPr lang="en-SG" sz="3200" dirty="0"/>
            </a:br>
            <a:r>
              <a:rPr lang="en-SG" sz="3200" dirty="0" err="1"/>
              <a:t>tentang</a:t>
            </a:r>
            <a:r>
              <a:rPr lang="en-SG" sz="3200" dirty="0"/>
              <a:t> </a:t>
            </a:r>
            <a:r>
              <a:rPr lang="en-SG" sz="3200" dirty="0" err="1"/>
              <a:t>ingatan</a:t>
            </a:r>
            <a:r>
              <a:rPr lang="en-SG" sz="3200" dirty="0"/>
              <a:t> </a:t>
            </a:r>
            <a:r>
              <a:rPr lang="en-SG" sz="3200" dirty="0" err="1"/>
              <a:t>seseorang</a:t>
            </a:r>
            <a:endParaRPr lang="en-SG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1027" name="Picture 3" descr="E:\PTI 2015\PTI ganjil\Multimedia\imag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4"/>
          <a:stretch/>
        </p:blipFill>
        <p:spPr bwMode="auto">
          <a:xfrm>
            <a:off x="892146" y="2163278"/>
            <a:ext cx="2056007" cy="1699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7758777"/>
              </p:ext>
            </p:extLst>
          </p:nvPr>
        </p:nvGraphicFramePr>
        <p:xfrm>
          <a:off x="3130986" y="1957229"/>
          <a:ext cx="3285580" cy="2647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184354"/>
              </p:ext>
            </p:extLst>
          </p:nvPr>
        </p:nvGraphicFramePr>
        <p:xfrm>
          <a:off x="5073712" y="4397930"/>
          <a:ext cx="4322537" cy="2156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Picture 2" descr="E:\PTI 2015\PTI ganjil\Multimedia\High-Tech_Hearing_Aids_her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69044" y="4397930"/>
            <a:ext cx="2056006" cy="1616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8527461" y="4424941"/>
            <a:ext cx="1045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BLAH</a:t>
            </a:r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8315300" y="3614081"/>
            <a:ext cx="1469748" cy="496940"/>
          </a:xfrm>
          <a:custGeom>
            <a:avLst/>
            <a:gdLst/>
            <a:ahLst/>
            <a:cxnLst>
              <a:cxn ang="0">
                <a:pos x="409" y="11"/>
              </a:cxn>
              <a:cxn ang="0">
                <a:pos x="370" y="108"/>
              </a:cxn>
              <a:cxn ang="0">
                <a:pos x="250" y="114"/>
              </a:cxn>
              <a:cxn ang="0">
                <a:pos x="13" y="152"/>
              </a:cxn>
              <a:cxn ang="0">
                <a:pos x="112" y="77"/>
              </a:cxn>
              <a:cxn ang="0">
                <a:pos x="230" y="10"/>
              </a:cxn>
              <a:cxn ang="0">
                <a:pos x="306" y="113"/>
              </a:cxn>
              <a:cxn ang="0">
                <a:pos x="129" y="17"/>
              </a:cxn>
              <a:cxn ang="0">
                <a:pos x="335" y="31"/>
              </a:cxn>
              <a:cxn ang="0">
                <a:pos x="161" y="18"/>
              </a:cxn>
              <a:cxn ang="0">
                <a:pos x="237" y="31"/>
              </a:cxn>
              <a:cxn ang="0">
                <a:pos x="271" y="13"/>
              </a:cxn>
              <a:cxn ang="0">
                <a:pos x="395" y="14"/>
              </a:cxn>
              <a:cxn ang="0">
                <a:pos x="394" y="28"/>
              </a:cxn>
              <a:cxn ang="0">
                <a:pos x="414" y="50"/>
              </a:cxn>
              <a:cxn ang="0">
                <a:pos x="346" y="38"/>
              </a:cxn>
              <a:cxn ang="0">
                <a:pos x="265" y="40"/>
              </a:cxn>
              <a:cxn ang="0">
                <a:pos x="416" y="28"/>
              </a:cxn>
              <a:cxn ang="0">
                <a:pos x="75" y="30"/>
              </a:cxn>
              <a:cxn ang="0">
                <a:pos x="345" y="55"/>
              </a:cxn>
              <a:cxn ang="0">
                <a:pos x="83" y="40"/>
              </a:cxn>
              <a:cxn ang="0">
                <a:pos x="39" y="46"/>
              </a:cxn>
              <a:cxn ang="0">
                <a:pos x="47" y="57"/>
              </a:cxn>
              <a:cxn ang="0">
                <a:pos x="76" y="60"/>
              </a:cxn>
              <a:cxn ang="0">
                <a:pos x="326" y="86"/>
              </a:cxn>
              <a:cxn ang="0">
                <a:pos x="409" y="65"/>
              </a:cxn>
              <a:cxn ang="0">
                <a:pos x="167" y="58"/>
              </a:cxn>
              <a:cxn ang="0">
                <a:pos x="212" y="70"/>
              </a:cxn>
              <a:cxn ang="0">
                <a:pos x="44" y="62"/>
              </a:cxn>
              <a:cxn ang="0">
                <a:pos x="390" y="91"/>
              </a:cxn>
              <a:cxn ang="0">
                <a:pos x="61" y="70"/>
              </a:cxn>
              <a:cxn ang="0">
                <a:pos x="198" y="87"/>
              </a:cxn>
              <a:cxn ang="0">
                <a:pos x="320" y="78"/>
              </a:cxn>
              <a:cxn ang="0">
                <a:pos x="355" y="78"/>
              </a:cxn>
              <a:cxn ang="0">
                <a:pos x="120" y="77"/>
              </a:cxn>
              <a:cxn ang="0">
                <a:pos x="11" y="80"/>
              </a:cxn>
              <a:cxn ang="0">
                <a:pos x="412" y="92"/>
              </a:cxn>
              <a:cxn ang="0">
                <a:pos x="277" y="94"/>
              </a:cxn>
              <a:cxn ang="0">
                <a:pos x="67" y="88"/>
              </a:cxn>
              <a:cxn ang="0">
                <a:pos x="271" y="91"/>
              </a:cxn>
              <a:cxn ang="0">
                <a:pos x="344" y="95"/>
              </a:cxn>
              <a:cxn ang="0">
                <a:pos x="274" y="97"/>
              </a:cxn>
              <a:cxn ang="0">
                <a:pos x="86" y="99"/>
              </a:cxn>
              <a:cxn ang="0">
                <a:pos x="30" y="116"/>
              </a:cxn>
              <a:cxn ang="0">
                <a:pos x="222" y="100"/>
              </a:cxn>
              <a:cxn ang="0">
                <a:pos x="26" y="112"/>
              </a:cxn>
              <a:cxn ang="0">
                <a:pos x="9" y="104"/>
              </a:cxn>
              <a:cxn ang="0">
                <a:pos x="247" y="107"/>
              </a:cxn>
              <a:cxn ang="0">
                <a:pos x="185" y="103"/>
              </a:cxn>
              <a:cxn ang="0">
                <a:pos x="234" y="110"/>
              </a:cxn>
              <a:cxn ang="0">
                <a:pos x="320" y="108"/>
              </a:cxn>
              <a:cxn ang="0">
                <a:pos x="148" y="126"/>
              </a:cxn>
              <a:cxn ang="0">
                <a:pos x="111" y="140"/>
              </a:cxn>
              <a:cxn ang="0">
                <a:pos x="21" y="124"/>
              </a:cxn>
              <a:cxn ang="0">
                <a:pos x="333" y="131"/>
              </a:cxn>
              <a:cxn ang="0">
                <a:pos x="409" y="124"/>
              </a:cxn>
              <a:cxn ang="0">
                <a:pos x="48" y="146"/>
              </a:cxn>
              <a:cxn ang="0">
                <a:pos x="80" y="131"/>
              </a:cxn>
              <a:cxn ang="0">
                <a:pos x="301" y="129"/>
              </a:cxn>
              <a:cxn ang="0">
                <a:pos x="205" y="140"/>
              </a:cxn>
              <a:cxn ang="0">
                <a:pos x="9" y="135"/>
              </a:cxn>
              <a:cxn ang="0">
                <a:pos x="135" y="139"/>
              </a:cxn>
              <a:cxn ang="0">
                <a:pos x="62" y="147"/>
              </a:cxn>
            </a:cxnLst>
            <a:rect l="0" t="0" r="r" b="b"/>
            <a:pathLst>
              <a:path w="436" h="158">
                <a:moveTo>
                  <a:pt x="369" y="9"/>
                </a:moveTo>
                <a:cubicBezTo>
                  <a:pt x="371" y="27"/>
                  <a:pt x="366" y="41"/>
                  <a:pt x="362" y="56"/>
                </a:cubicBezTo>
                <a:cubicBezTo>
                  <a:pt x="361" y="59"/>
                  <a:pt x="364" y="58"/>
                  <a:pt x="364" y="61"/>
                </a:cubicBezTo>
                <a:cubicBezTo>
                  <a:pt x="364" y="65"/>
                  <a:pt x="360" y="64"/>
                  <a:pt x="360" y="68"/>
                </a:cubicBezTo>
                <a:cubicBezTo>
                  <a:pt x="365" y="67"/>
                  <a:pt x="372" y="67"/>
                  <a:pt x="377" y="66"/>
                </a:cubicBezTo>
                <a:cubicBezTo>
                  <a:pt x="380" y="50"/>
                  <a:pt x="385" y="28"/>
                  <a:pt x="384" y="8"/>
                </a:cubicBezTo>
                <a:cubicBezTo>
                  <a:pt x="389" y="3"/>
                  <a:pt x="394" y="8"/>
                  <a:pt x="398" y="10"/>
                </a:cubicBezTo>
                <a:cubicBezTo>
                  <a:pt x="404" y="11"/>
                  <a:pt x="401" y="5"/>
                  <a:pt x="406" y="6"/>
                </a:cubicBezTo>
                <a:cubicBezTo>
                  <a:pt x="410" y="6"/>
                  <a:pt x="410" y="8"/>
                  <a:pt x="409" y="11"/>
                </a:cubicBezTo>
                <a:cubicBezTo>
                  <a:pt x="418" y="13"/>
                  <a:pt x="430" y="11"/>
                  <a:pt x="436" y="15"/>
                </a:cubicBezTo>
                <a:cubicBezTo>
                  <a:pt x="435" y="36"/>
                  <a:pt x="426" y="49"/>
                  <a:pt x="422" y="68"/>
                </a:cubicBezTo>
                <a:cubicBezTo>
                  <a:pt x="420" y="82"/>
                  <a:pt x="419" y="95"/>
                  <a:pt x="418" y="112"/>
                </a:cubicBezTo>
                <a:cubicBezTo>
                  <a:pt x="417" y="125"/>
                  <a:pt x="414" y="140"/>
                  <a:pt x="416" y="151"/>
                </a:cubicBezTo>
                <a:cubicBezTo>
                  <a:pt x="410" y="154"/>
                  <a:pt x="407" y="150"/>
                  <a:pt x="403" y="148"/>
                </a:cubicBezTo>
                <a:cubicBezTo>
                  <a:pt x="398" y="147"/>
                  <a:pt x="393" y="150"/>
                  <a:pt x="391" y="147"/>
                </a:cubicBezTo>
                <a:cubicBezTo>
                  <a:pt x="382" y="147"/>
                  <a:pt x="374" y="154"/>
                  <a:pt x="366" y="152"/>
                </a:cubicBezTo>
                <a:cubicBezTo>
                  <a:pt x="364" y="143"/>
                  <a:pt x="369" y="138"/>
                  <a:pt x="370" y="131"/>
                </a:cubicBezTo>
                <a:cubicBezTo>
                  <a:pt x="370" y="124"/>
                  <a:pt x="368" y="118"/>
                  <a:pt x="370" y="108"/>
                </a:cubicBezTo>
                <a:cubicBezTo>
                  <a:pt x="367" y="104"/>
                  <a:pt x="360" y="104"/>
                  <a:pt x="353" y="103"/>
                </a:cubicBezTo>
                <a:cubicBezTo>
                  <a:pt x="348" y="115"/>
                  <a:pt x="353" y="134"/>
                  <a:pt x="348" y="144"/>
                </a:cubicBezTo>
                <a:cubicBezTo>
                  <a:pt x="343" y="144"/>
                  <a:pt x="339" y="143"/>
                  <a:pt x="337" y="138"/>
                </a:cubicBezTo>
                <a:cubicBezTo>
                  <a:pt x="332" y="138"/>
                  <a:pt x="328" y="136"/>
                  <a:pt x="323" y="136"/>
                </a:cubicBezTo>
                <a:cubicBezTo>
                  <a:pt x="319" y="136"/>
                  <a:pt x="314" y="140"/>
                  <a:pt x="313" y="136"/>
                </a:cubicBezTo>
                <a:cubicBezTo>
                  <a:pt x="312" y="139"/>
                  <a:pt x="310" y="141"/>
                  <a:pt x="307" y="142"/>
                </a:cubicBezTo>
                <a:cubicBezTo>
                  <a:pt x="297" y="142"/>
                  <a:pt x="286" y="139"/>
                  <a:pt x="277" y="140"/>
                </a:cubicBezTo>
                <a:cubicBezTo>
                  <a:pt x="272" y="141"/>
                  <a:pt x="268" y="144"/>
                  <a:pt x="263" y="143"/>
                </a:cubicBezTo>
                <a:cubicBezTo>
                  <a:pt x="256" y="135"/>
                  <a:pt x="259" y="116"/>
                  <a:pt x="250" y="114"/>
                </a:cubicBezTo>
                <a:cubicBezTo>
                  <a:pt x="241" y="113"/>
                  <a:pt x="240" y="127"/>
                  <a:pt x="231" y="129"/>
                </a:cubicBezTo>
                <a:cubicBezTo>
                  <a:pt x="232" y="137"/>
                  <a:pt x="234" y="151"/>
                  <a:pt x="232" y="158"/>
                </a:cubicBezTo>
                <a:cubicBezTo>
                  <a:pt x="230" y="158"/>
                  <a:pt x="228" y="158"/>
                  <a:pt x="226" y="158"/>
                </a:cubicBezTo>
                <a:cubicBezTo>
                  <a:pt x="224" y="157"/>
                  <a:pt x="225" y="153"/>
                  <a:pt x="225" y="151"/>
                </a:cubicBezTo>
                <a:cubicBezTo>
                  <a:pt x="191" y="146"/>
                  <a:pt x="165" y="144"/>
                  <a:pt x="128" y="146"/>
                </a:cubicBezTo>
                <a:cubicBezTo>
                  <a:pt x="124" y="146"/>
                  <a:pt x="124" y="143"/>
                  <a:pt x="121" y="143"/>
                </a:cubicBezTo>
                <a:cubicBezTo>
                  <a:pt x="116" y="145"/>
                  <a:pt x="112" y="146"/>
                  <a:pt x="109" y="149"/>
                </a:cubicBezTo>
                <a:cubicBezTo>
                  <a:pt x="90" y="150"/>
                  <a:pt x="73" y="153"/>
                  <a:pt x="55" y="153"/>
                </a:cubicBezTo>
                <a:cubicBezTo>
                  <a:pt x="40" y="152"/>
                  <a:pt x="25" y="146"/>
                  <a:pt x="13" y="152"/>
                </a:cubicBezTo>
                <a:cubicBezTo>
                  <a:pt x="7" y="149"/>
                  <a:pt x="4" y="150"/>
                  <a:pt x="0" y="146"/>
                </a:cubicBezTo>
                <a:cubicBezTo>
                  <a:pt x="2" y="138"/>
                  <a:pt x="4" y="125"/>
                  <a:pt x="1" y="118"/>
                </a:cubicBezTo>
                <a:cubicBezTo>
                  <a:pt x="6" y="105"/>
                  <a:pt x="2" y="80"/>
                  <a:pt x="3" y="62"/>
                </a:cubicBezTo>
                <a:cubicBezTo>
                  <a:pt x="3" y="56"/>
                  <a:pt x="6" y="51"/>
                  <a:pt x="3" y="46"/>
                </a:cubicBezTo>
                <a:cubicBezTo>
                  <a:pt x="8" y="41"/>
                  <a:pt x="8" y="32"/>
                  <a:pt x="6" y="25"/>
                </a:cubicBezTo>
                <a:cubicBezTo>
                  <a:pt x="38" y="14"/>
                  <a:pt x="90" y="8"/>
                  <a:pt x="93" y="48"/>
                </a:cubicBezTo>
                <a:cubicBezTo>
                  <a:pt x="94" y="57"/>
                  <a:pt x="91" y="61"/>
                  <a:pt x="87" y="69"/>
                </a:cubicBezTo>
                <a:cubicBezTo>
                  <a:pt x="91" y="72"/>
                  <a:pt x="92" y="66"/>
                  <a:pt x="96" y="67"/>
                </a:cubicBezTo>
                <a:cubicBezTo>
                  <a:pt x="99" y="73"/>
                  <a:pt x="108" y="73"/>
                  <a:pt x="112" y="77"/>
                </a:cubicBezTo>
                <a:cubicBezTo>
                  <a:pt x="119" y="58"/>
                  <a:pt x="114" y="22"/>
                  <a:pt x="126" y="6"/>
                </a:cubicBezTo>
                <a:cubicBezTo>
                  <a:pt x="144" y="8"/>
                  <a:pt x="163" y="6"/>
                  <a:pt x="182" y="9"/>
                </a:cubicBezTo>
                <a:cubicBezTo>
                  <a:pt x="187" y="15"/>
                  <a:pt x="182" y="26"/>
                  <a:pt x="180" y="35"/>
                </a:cubicBezTo>
                <a:cubicBezTo>
                  <a:pt x="175" y="55"/>
                  <a:pt x="171" y="80"/>
                  <a:pt x="167" y="101"/>
                </a:cubicBezTo>
                <a:cubicBezTo>
                  <a:pt x="169" y="103"/>
                  <a:pt x="171" y="97"/>
                  <a:pt x="173" y="97"/>
                </a:cubicBezTo>
                <a:cubicBezTo>
                  <a:pt x="177" y="100"/>
                  <a:pt x="180" y="98"/>
                  <a:pt x="185" y="97"/>
                </a:cubicBezTo>
                <a:cubicBezTo>
                  <a:pt x="192" y="84"/>
                  <a:pt x="200" y="70"/>
                  <a:pt x="207" y="57"/>
                </a:cubicBezTo>
                <a:cubicBezTo>
                  <a:pt x="214" y="43"/>
                  <a:pt x="220" y="29"/>
                  <a:pt x="229" y="17"/>
                </a:cubicBezTo>
                <a:cubicBezTo>
                  <a:pt x="229" y="14"/>
                  <a:pt x="228" y="12"/>
                  <a:pt x="230" y="10"/>
                </a:cubicBezTo>
                <a:cubicBezTo>
                  <a:pt x="235" y="7"/>
                  <a:pt x="238" y="10"/>
                  <a:pt x="242" y="10"/>
                </a:cubicBezTo>
                <a:cubicBezTo>
                  <a:pt x="258" y="9"/>
                  <a:pt x="279" y="0"/>
                  <a:pt x="285" y="13"/>
                </a:cubicBezTo>
                <a:cubicBezTo>
                  <a:pt x="285" y="14"/>
                  <a:pt x="286" y="17"/>
                  <a:pt x="286" y="16"/>
                </a:cubicBezTo>
                <a:cubicBezTo>
                  <a:pt x="289" y="35"/>
                  <a:pt x="293" y="62"/>
                  <a:pt x="299" y="80"/>
                </a:cubicBezTo>
                <a:cubicBezTo>
                  <a:pt x="299" y="81"/>
                  <a:pt x="301" y="80"/>
                  <a:pt x="301" y="82"/>
                </a:cubicBezTo>
                <a:cubicBezTo>
                  <a:pt x="303" y="83"/>
                  <a:pt x="302" y="85"/>
                  <a:pt x="301" y="86"/>
                </a:cubicBezTo>
                <a:cubicBezTo>
                  <a:pt x="301" y="89"/>
                  <a:pt x="306" y="86"/>
                  <a:pt x="305" y="89"/>
                </a:cubicBezTo>
                <a:cubicBezTo>
                  <a:pt x="306" y="92"/>
                  <a:pt x="304" y="93"/>
                  <a:pt x="303" y="97"/>
                </a:cubicBezTo>
                <a:cubicBezTo>
                  <a:pt x="303" y="102"/>
                  <a:pt x="307" y="108"/>
                  <a:pt x="306" y="113"/>
                </a:cubicBezTo>
                <a:cubicBezTo>
                  <a:pt x="310" y="112"/>
                  <a:pt x="312" y="109"/>
                  <a:pt x="314" y="107"/>
                </a:cubicBezTo>
                <a:cubicBezTo>
                  <a:pt x="312" y="104"/>
                  <a:pt x="309" y="104"/>
                  <a:pt x="308" y="102"/>
                </a:cubicBezTo>
                <a:cubicBezTo>
                  <a:pt x="312" y="90"/>
                  <a:pt x="312" y="74"/>
                  <a:pt x="314" y="59"/>
                </a:cubicBezTo>
                <a:cubicBezTo>
                  <a:pt x="315" y="48"/>
                  <a:pt x="320" y="38"/>
                  <a:pt x="316" y="29"/>
                </a:cubicBezTo>
                <a:cubicBezTo>
                  <a:pt x="322" y="26"/>
                  <a:pt x="318" y="12"/>
                  <a:pt x="323" y="7"/>
                </a:cubicBezTo>
                <a:cubicBezTo>
                  <a:pt x="333" y="8"/>
                  <a:pt x="340" y="6"/>
                  <a:pt x="349" y="8"/>
                </a:cubicBezTo>
                <a:cubicBezTo>
                  <a:pt x="350" y="7"/>
                  <a:pt x="350" y="5"/>
                  <a:pt x="351" y="4"/>
                </a:cubicBezTo>
                <a:cubicBezTo>
                  <a:pt x="357" y="7"/>
                  <a:pt x="363" y="6"/>
                  <a:pt x="369" y="9"/>
                </a:cubicBezTo>
                <a:close/>
                <a:moveTo>
                  <a:pt x="129" y="17"/>
                </a:moveTo>
                <a:cubicBezTo>
                  <a:pt x="128" y="16"/>
                  <a:pt x="131" y="13"/>
                  <a:pt x="129" y="12"/>
                </a:cubicBezTo>
                <a:cubicBezTo>
                  <a:pt x="127" y="13"/>
                  <a:pt x="124" y="17"/>
                  <a:pt x="129" y="17"/>
                </a:cubicBezTo>
                <a:close/>
                <a:moveTo>
                  <a:pt x="130" y="26"/>
                </a:moveTo>
                <a:cubicBezTo>
                  <a:pt x="134" y="23"/>
                  <a:pt x="142" y="16"/>
                  <a:pt x="139" y="12"/>
                </a:cubicBezTo>
                <a:cubicBezTo>
                  <a:pt x="135" y="16"/>
                  <a:pt x="132" y="21"/>
                  <a:pt x="130" y="26"/>
                </a:cubicBezTo>
                <a:close/>
                <a:moveTo>
                  <a:pt x="324" y="33"/>
                </a:moveTo>
                <a:cubicBezTo>
                  <a:pt x="333" y="28"/>
                  <a:pt x="339" y="20"/>
                  <a:pt x="345" y="12"/>
                </a:cubicBezTo>
                <a:cubicBezTo>
                  <a:pt x="334" y="15"/>
                  <a:pt x="329" y="25"/>
                  <a:pt x="324" y="33"/>
                </a:cubicBezTo>
                <a:close/>
                <a:moveTo>
                  <a:pt x="335" y="31"/>
                </a:moveTo>
                <a:cubicBezTo>
                  <a:pt x="337" y="31"/>
                  <a:pt x="337" y="29"/>
                  <a:pt x="340" y="30"/>
                </a:cubicBezTo>
                <a:cubicBezTo>
                  <a:pt x="342" y="23"/>
                  <a:pt x="354" y="19"/>
                  <a:pt x="353" y="12"/>
                </a:cubicBezTo>
                <a:cubicBezTo>
                  <a:pt x="348" y="19"/>
                  <a:pt x="341" y="25"/>
                  <a:pt x="335" y="31"/>
                </a:cubicBezTo>
                <a:close/>
                <a:moveTo>
                  <a:pt x="142" y="22"/>
                </a:moveTo>
                <a:cubicBezTo>
                  <a:pt x="136" y="29"/>
                  <a:pt x="129" y="35"/>
                  <a:pt x="127" y="41"/>
                </a:cubicBezTo>
                <a:cubicBezTo>
                  <a:pt x="130" y="40"/>
                  <a:pt x="132" y="35"/>
                  <a:pt x="136" y="37"/>
                </a:cubicBezTo>
                <a:cubicBezTo>
                  <a:pt x="142" y="28"/>
                  <a:pt x="152" y="24"/>
                  <a:pt x="156" y="13"/>
                </a:cubicBezTo>
                <a:cubicBezTo>
                  <a:pt x="149" y="12"/>
                  <a:pt x="146" y="18"/>
                  <a:pt x="142" y="22"/>
                </a:cubicBezTo>
                <a:close/>
                <a:moveTo>
                  <a:pt x="161" y="18"/>
                </a:moveTo>
                <a:cubicBezTo>
                  <a:pt x="157" y="21"/>
                  <a:pt x="154" y="26"/>
                  <a:pt x="150" y="31"/>
                </a:cubicBezTo>
                <a:cubicBezTo>
                  <a:pt x="146" y="35"/>
                  <a:pt x="139" y="38"/>
                  <a:pt x="139" y="43"/>
                </a:cubicBezTo>
                <a:cubicBezTo>
                  <a:pt x="140" y="40"/>
                  <a:pt x="144" y="39"/>
                  <a:pt x="147" y="38"/>
                </a:cubicBezTo>
                <a:cubicBezTo>
                  <a:pt x="154" y="30"/>
                  <a:pt x="160" y="20"/>
                  <a:pt x="170" y="14"/>
                </a:cubicBezTo>
                <a:cubicBezTo>
                  <a:pt x="173" y="14"/>
                  <a:pt x="170" y="19"/>
                  <a:pt x="174" y="18"/>
                </a:cubicBezTo>
                <a:cubicBezTo>
                  <a:pt x="177" y="13"/>
                  <a:pt x="168" y="13"/>
                  <a:pt x="162" y="13"/>
                </a:cubicBezTo>
                <a:cubicBezTo>
                  <a:pt x="163" y="16"/>
                  <a:pt x="161" y="16"/>
                  <a:pt x="161" y="18"/>
                </a:cubicBezTo>
                <a:close/>
                <a:moveTo>
                  <a:pt x="251" y="14"/>
                </a:moveTo>
                <a:cubicBezTo>
                  <a:pt x="245" y="19"/>
                  <a:pt x="242" y="26"/>
                  <a:pt x="237" y="31"/>
                </a:cubicBezTo>
                <a:cubicBezTo>
                  <a:pt x="234" y="34"/>
                  <a:pt x="227" y="36"/>
                  <a:pt x="228" y="42"/>
                </a:cubicBezTo>
                <a:cubicBezTo>
                  <a:pt x="231" y="42"/>
                  <a:pt x="233" y="38"/>
                  <a:pt x="236" y="35"/>
                </a:cubicBezTo>
                <a:cubicBezTo>
                  <a:pt x="242" y="30"/>
                  <a:pt x="248" y="26"/>
                  <a:pt x="253" y="21"/>
                </a:cubicBezTo>
                <a:cubicBezTo>
                  <a:pt x="254" y="19"/>
                  <a:pt x="259" y="13"/>
                  <a:pt x="256" y="13"/>
                </a:cubicBezTo>
                <a:cubicBezTo>
                  <a:pt x="255" y="15"/>
                  <a:pt x="253" y="14"/>
                  <a:pt x="251" y="14"/>
                </a:cubicBezTo>
                <a:close/>
                <a:moveTo>
                  <a:pt x="266" y="13"/>
                </a:moveTo>
                <a:cubicBezTo>
                  <a:pt x="255" y="29"/>
                  <a:pt x="238" y="39"/>
                  <a:pt x="227" y="54"/>
                </a:cubicBezTo>
                <a:cubicBezTo>
                  <a:pt x="230" y="54"/>
                  <a:pt x="230" y="52"/>
                  <a:pt x="231" y="54"/>
                </a:cubicBezTo>
                <a:cubicBezTo>
                  <a:pt x="243" y="39"/>
                  <a:pt x="259" y="28"/>
                  <a:pt x="271" y="13"/>
                </a:cubicBezTo>
                <a:cubicBezTo>
                  <a:pt x="269" y="13"/>
                  <a:pt x="268" y="13"/>
                  <a:pt x="266" y="13"/>
                </a:cubicBezTo>
                <a:close/>
                <a:moveTo>
                  <a:pt x="273" y="21"/>
                </a:moveTo>
                <a:cubicBezTo>
                  <a:pt x="266" y="29"/>
                  <a:pt x="253" y="37"/>
                  <a:pt x="247" y="46"/>
                </a:cubicBezTo>
                <a:cubicBezTo>
                  <a:pt x="251" y="49"/>
                  <a:pt x="253" y="43"/>
                  <a:pt x="255" y="40"/>
                </a:cubicBezTo>
                <a:cubicBezTo>
                  <a:pt x="263" y="32"/>
                  <a:pt x="272" y="25"/>
                  <a:pt x="278" y="17"/>
                </a:cubicBezTo>
                <a:cubicBezTo>
                  <a:pt x="277" y="17"/>
                  <a:pt x="276" y="12"/>
                  <a:pt x="275" y="15"/>
                </a:cubicBezTo>
                <a:cubicBezTo>
                  <a:pt x="276" y="16"/>
                  <a:pt x="273" y="20"/>
                  <a:pt x="273" y="21"/>
                </a:cubicBezTo>
                <a:close/>
                <a:moveTo>
                  <a:pt x="391" y="20"/>
                </a:moveTo>
                <a:cubicBezTo>
                  <a:pt x="392" y="18"/>
                  <a:pt x="394" y="17"/>
                  <a:pt x="395" y="14"/>
                </a:cubicBezTo>
                <a:cubicBezTo>
                  <a:pt x="391" y="13"/>
                  <a:pt x="389" y="19"/>
                  <a:pt x="391" y="20"/>
                </a:cubicBezTo>
                <a:close/>
                <a:moveTo>
                  <a:pt x="224" y="36"/>
                </a:moveTo>
                <a:cubicBezTo>
                  <a:pt x="228" y="30"/>
                  <a:pt x="239" y="24"/>
                  <a:pt x="239" y="15"/>
                </a:cubicBezTo>
                <a:cubicBezTo>
                  <a:pt x="232" y="20"/>
                  <a:pt x="225" y="30"/>
                  <a:pt x="224" y="36"/>
                </a:cubicBezTo>
                <a:close/>
                <a:moveTo>
                  <a:pt x="327" y="18"/>
                </a:moveTo>
                <a:cubicBezTo>
                  <a:pt x="327" y="18"/>
                  <a:pt x="328" y="17"/>
                  <a:pt x="328" y="17"/>
                </a:cubicBezTo>
                <a:cubicBezTo>
                  <a:pt x="328" y="16"/>
                  <a:pt x="328" y="15"/>
                  <a:pt x="326" y="15"/>
                </a:cubicBezTo>
                <a:cubicBezTo>
                  <a:pt x="327" y="16"/>
                  <a:pt x="326" y="18"/>
                  <a:pt x="327" y="18"/>
                </a:cubicBezTo>
                <a:close/>
                <a:moveTo>
                  <a:pt x="394" y="28"/>
                </a:moveTo>
                <a:cubicBezTo>
                  <a:pt x="398" y="24"/>
                  <a:pt x="404" y="22"/>
                  <a:pt x="406" y="16"/>
                </a:cubicBezTo>
                <a:cubicBezTo>
                  <a:pt x="399" y="18"/>
                  <a:pt x="395" y="21"/>
                  <a:pt x="394" y="28"/>
                </a:cubicBezTo>
                <a:close/>
                <a:moveTo>
                  <a:pt x="415" y="17"/>
                </a:moveTo>
                <a:cubicBezTo>
                  <a:pt x="407" y="27"/>
                  <a:pt x="395" y="32"/>
                  <a:pt x="388" y="43"/>
                </a:cubicBezTo>
                <a:cubicBezTo>
                  <a:pt x="401" y="37"/>
                  <a:pt x="408" y="26"/>
                  <a:pt x="419" y="18"/>
                </a:cubicBezTo>
                <a:cubicBezTo>
                  <a:pt x="417" y="18"/>
                  <a:pt x="416" y="18"/>
                  <a:pt x="415" y="17"/>
                </a:cubicBezTo>
                <a:close/>
                <a:moveTo>
                  <a:pt x="367" y="93"/>
                </a:moveTo>
                <a:cubicBezTo>
                  <a:pt x="375" y="90"/>
                  <a:pt x="380" y="82"/>
                  <a:pt x="386" y="76"/>
                </a:cubicBezTo>
                <a:cubicBezTo>
                  <a:pt x="396" y="66"/>
                  <a:pt x="405" y="59"/>
                  <a:pt x="414" y="50"/>
                </a:cubicBezTo>
                <a:cubicBezTo>
                  <a:pt x="421" y="42"/>
                  <a:pt x="430" y="33"/>
                  <a:pt x="427" y="19"/>
                </a:cubicBezTo>
                <a:cubicBezTo>
                  <a:pt x="424" y="20"/>
                  <a:pt x="424" y="23"/>
                  <a:pt x="421" y="24"/>
                </a:cubicBezTo>
                <a:cubicBezTo>
                  <a:pt x="423" y="25"/>
                  <a:pt x="425" y="26"/>
                  <a:pt x="425" y="28"/>
                </a:cubicBezTo>
                <a:cubicBezTo>
                  <a:pt x="417" y="40"/>
                  <a:pt x="405" y="50"/>
                  <a:pt x="394" y="59"/>
                </a:cubicBezTo>
                <a:cubicBezTo>
                  <a:pt x="393" y="62"/>
                  <a:pt x="393" y="61"/>
                  <a:pt x="394" y="64"/>
                </a:cubicBezTo>
                <a:cubicBezTo>
                  <a:pt x="390" y="67"/>
                  <a:pt x="388" y="70"/>
                  <a:pt x="383" y="71"/>
                </a:cubicBezTo>
                <a:cubicBezTo>
                  <a:pt x="384" y="85"/>
                  <a:pt x="370" y="84"/>
                  <a:pt x="367" y="93"/>
                </a:cubicBezTo>
                <a:close/>
                <a:moveTo>
                  <a:pt x="325" y="58"/>
                </a:moveTo>
                <a:cubicBezTo>
                  <a:pt x="335" y="53"/>
                  <a:pt x="339" y="45"/>
                  <a:pt x="346" y="38"/>
                </a:cubicBezTo>
                <a:cubicBezTo>
                  <a:pt x="351" y="33"/>
                  <a:pt x="357" y="29"/>
                  <a:pt x="362" y="23"/>
                </a:cubicBezTo>
                <a:cubicBezTo>
                  <a:pt x="362" y="22"/>
                  <a:pt x="362" y="20"/>
                  <a:pt x="361" y="20"/>
                </a:cubicBezTo>
                <a:cubicBezTo>
                  <a:pt x="351" y="34"/>
                  <a:pt x="336" y="44"/>
                  <a:pt x="325" y="58"/>
                </a:cubicBezTo>
                <a:close/>
                <a:moveTo>
                  <a:pt x="144" y="49"/>
                </a:moveTo>
                <a:cubicBezTo>
                  <a:pt x="153" y="44"/>
                  <a:pt x="160" y="34"/>
                  <a:pt x="165" y="27"/>
                </a:cubicBezTo>
                <a:cubicBezTo>
                  <a:pt x="166" y="26"/>
                  <a:pt x="171" y="23"/>
                  <a:pt x="167" y="22"/>
                </a:cubicBezTo>
                <a:cubicBezTo>
                  <a:pt x="161" y="32"/>
                  <a:pt x="151" y="39"/>
                  <a:pt x="144" y="49"/>
                </a:cubicBezTo>
                <a:close/>
                <a:moveTo>
                  <a:pt x="272" y="33"/>
                </a:moveTo>
                <a:cubicBezTo>
                  <a:pt x="269" y="35"/>
                  <a:pt x="264" y="37"/>
                  <a:pt x="265" y="40"/>
                </a:cubicBezTo>
                <a:cubicBezTo>
                  <a:pt x="268" y="34"/>
                  <a:pt x="280" y="32"/>
                  <a:pt x="279" y="25"/>
                </a:cubicBezTo>
                <a:cubicBezTo>
                  <a:pt x="277" y="27"/>
                  <a:pt x="274" y="30"/>
                  <a:pt x="272" y="33"/>
                </a:cubicBezTo>
                <a:close/>
                <a:moveTo>
                  <a:pt x="21" y="32"/>
                </a:moveTo>
                <a:cubicBezTo>
                  <a:pt x="22" y="30"/>
                  <a:pt x="23" y="29"/>
                  <a:pt x="23" y="27"/>
                </a:cubicBezTo>
                <a:cubicBezTo>
                  <a:pt x="20" y="26"/>
                  <a:pt x="19" y="31"/>
                  <a:pt x="21" y="32"/>
                </a:cubicBezTo>
                <a:close/>
                <a:moveTo>
                  <a:pt x="395" y="47"/>
                </a:moveTo>
                <a:cubicBezTo>
                  <a:pt x="393" y="49"/>
                  <a:pt x="389" y="52"/>
                  <a:pt x="390" y="55"/>
                </a:cubicBezTo>
                <a:cubicBezTo>
                  <a:pt x="393" y="52"/>
                  <a:pt x="395" y="49"/>
                  <a:pt x="400" y="48"/>
                </a:cubicBezTo>
                <a:cubicBezTo>
                  <a:pt x="404" y="41"/>
                  <a:pt x="416" y="36"/>
                  <a:pt x="416" y="28"/>
                </a:cubicBezTo>
                <a:cubicBezTo>
                  <a:pt x="410" y="34"/>
                  <a:pt x="400" y="41"/>
                  <a:pt x="395" y="47"/>
                </a:cubicBezTo>
                <a:close/>
                <a:moveTo>
                  <a:pt x="388" y="34"/>
                </a:moveTo>
                <a:cubicBezTo>
                  <a:pt x="390" y="33"/>
                  <a:pt x="394" y="30"/>
                  <a:pt x="393" y="29"/>
                </a:cubicBezTo>
                <a:cubicBezTo>
                  <a:pt x="393" y="32"/>
                  <a:pt x="387" y="29"/>
                  <a:pt x="388" y="34"/>
                </a:cubicBezTo>
                <a:close/>
                <a:moveTo>
                  <a:pt x="12" y="34"/>
                </a:moveTo>
                <a:cubicBezTo>
                  <a:pt x="12" y="32"/>
                  <a:pt x="14" y="32"/>
                  <a:pt x="14" y="30"/>
                </a:cubicBezTo>
                <a:cubicBezTo>
                  <a:pt x="11" y="28"/>
                  <a:pt x="9" y="32"/>
                  <a:pt x="12" y="34"/>
                </a:cubicBezTo>
                <a:close/>
                <a:moveTo>
                  <a:pt x="67" y="37"/>
                </a:moveTo>
                <a:cubicBezTo>
                  <a:pt x="70" y="36"/>
                  <a:pt x="76" y="32"/>
                  <a:pt x="75" y="30"/>
                </a:cubicBezTo>
                <a:cubicBezTo>
                  <a:pt x="72" y="32"/>
                  <a:pt x="69" y="34"/>
                  <a:pt x="67" y="37"/>
                </a:cubicBezTo>
                <a:close/>
                <a:moveTo>
                  <a:pt x="173" y="32"/>
                </a:moveTo>
                <a:cubicBezTo>
                  <a:pt x="173" y="28"/>
                  <a:pt x="169" y="32"/>
                  <a:pt x="169" y="33"/>
                </a:cubicBezTo>
                <a:cubicBezTo>
                  <a:pt x="164" y="37"/>
                  <a:pt x="160" y="43"/>
                  <a:pt x="156" y="48"/>
                </a:cubicBezTo>
                <a:cubicBezTo>
                  <a:pt x="149" y="54"/>
                  <a:pt x="142" y="61"/>
                  <a:pt x="138" y="68"/>
                </a:cubicBezTo>
                <a:cubicBezTo>
                  <a:pt x="153" y="59"/>
                  <a:pt x="160" y="43"/>
                  <a:pt x="173" y="32"/>
                </a:cubicBezTo>
                <a:close/>
                <a:moveTo>
                  <a:pt x="342" y="49"/>
                </a:moveTo>
                <a:cubicBezTo>
                  <a:pt x="339" y="56"/>
                  <a:pt x="329" y="60"/>
                  <a:pt x="329" y="66"/>
                </a:cubicBezTo>
                <a:cubicBezTo>
                  <a:pt x="336" y="64"/>
                  <a:pt x="341" y="59"/>
                  <a:pt x="345" y="55"/>
                </a:cubicBezTo>
                <a:cubicBezTo>
                  <a:pt x="351" y="48"/>
                  <a:pt x="357" y="43"/>
                  <a:pt x="360" y="35"/>
                </a:cubicBezTo>
                <a:cubicBezTo>
                  <a:pt x="360" y="34"/>
                  <a:pt x="359" y="33"/>
                  <a:pt x="358" y="34"/>
                </a:cubicBezTo>
                <a:cubicBezTo>
                  <a:pt x="353" y="39"/>
                  <a:pt x="348" y="45"/>
                  <a:pt x="342" y="49"/>
                </a:cubicBezTo>
                <a:close/>
                <a:moveTo>
                  <a:pt x="265" y="47"/>
                </a:moveTo>
                <a:cubicBezTo>
                  <a:pt x="271" y="43"/>
                  <a:pt x="277" y="39"/>
                  <a:pt x="281" y="35"/>
                </a:cubicBezTo>
                <a:cubicBezTo>
                  <a:pt x="275" y="38"/>
                  <a:pt x="269" y="42"/>
                  <a:pt x="265" y="47"/>
                </a:cubicBezTo>
                <a:close/>
                <a:moveTo>
                  <a:pt x="73" y="53"/>
                </a:moveTo>
                <a:cubicBezTo>
                  <a:pt x="76" y="48"/>
                  <a:pt x="81" y="46"/>
                  <a:pt x="85" y="41"/>
                </a:cubicBezTo>
                <a:cubicBezTo>
                  <a:pt x="84" y="40"/>
                  <a:pt x="84" y="40"/>
                  <a:pt x="83" y="40"/>
                </a:cubicBezTo>
                <a:cubicBezTo>
                  <a:pt x="80" y="45"/>
                  <a:pt x="71" y="47"/>
                  <a:pt x="73" y="53"/>
                </a:cubicBezTo>
                <a:close/>
                <a:moveTo>
                  <a:pt x="322" y="46"/>
                </a:moveTo>
                <a:cubicBezTo>
                  <a:pt x="324" y="46"/>
                  <a:pt x="325" y="43"/>
                  <a:pt x="326" y="41"/>
                </a:cubicBezTo>
                <a:cubicBezTo>
                  <a:pt x="325" y="41"/>
                  <a:pt x="324" y="41"/>
                  <a:pt x="323" y="41"/>
                </a:cubicBezTo>
                <a:cubicBezTo>
                  <a:pt x="323" y="44"/>
                  <a:pt x="321" y="44"/>
                  <a:pt x="322" y="46"/>
                </a:cubicBezTo>
                <a:close/>
                <a:moveTo>
                  <a:pt x="39" y="46"/>
                </a:moveTo>
                <a:cubicBezTo>
                  <a:pt x="40" y="46"/>
                  <a:pt x="41" y="46"/>
                  <a:pt x="42" y="46"/>
                </a:cubicBezTo>
                <a:cubicBezTo>
                  <a:pt x="42" y="45"/>
                  <a:pt x="42" y="43"/>
                  <a:pt x="40" y="43"/>
                </a:cubicBezTo>
                <a:cubicBezTo>
                  <a:pt x="40" y="44"/>
                  <a:pt x="40" y="45"/>
                  <a:pt x="39" y="46"/>
                </a:cubicBezTo>
                <a:close/>
                <a:moveTo>
                  <a:pt x="215" y="54"/>
                </a:moveTo>
                <a:cubicBezTo>
                  <a:pt x="219" y="51"/>
                  <a:pt x="227" y="47"/>
                  <a:pt x="227" y="43"/>
                </a:cubicBezTo>
                <a:cubicBezTo>
                  <a:pt x="224" y="48"/>
                  <a:pt x="216" y="47"/>
                  <a:pt x="215" y="54"/>
                </a:cubicBezTo>
                <a:close/>
                <a:moveTo>
                  <a:pt x="154" y="61"/>
                </a:moveTo>
                <a:cubicBezTo>
                  <a:pt x="152" y="62"/>
                  <a:pt x="148" y="65"/>
                  <a:pt x="150" y="66"/>
                </a:cubicBezTo>
                <a:cubicBezTo>
                  <a:pt x="156" y="60"/>
                  <a:pt x="160" y="52"/>
                  <a:pt x="169" y="49"/>
                </a:cubicBezTo>
                <a:cubicBezTo>
                  <a:pt x="168" y="47"/>
                  <a:pt x="172" y="45"/>
                  <a:pt x="169" y="44"/>
                </a:cubicBezTo>
                <a:cubicBezTo>
                  <a:pt x="165" y="51"/>
                  <a:pt x="157" y="54"/>
                  <a:pt x="154" y="61"/>
                </a:cubicBezTo>
                <a:close/>
                <a:moveTo>
                  <a:pt x="47" y="57"/>
                </a:moveTo>
                <a:cubicBezTo>
                  <a:pt x="61" y="67"/>
                  <a:pt x="62" y="38"/>
                  <a:pt x="51" y="50"/>
                </a:cubicBezTo>
                <a:cubicBezTo>
                  <a:pt x="50" y="50"/>
                  <a:pt x="49" y="49"/>
                  <a:pt x="47" y="49"/>
                </a:cubicBezTo>
                <a:cubicBezTo>
                  <a:pt x="46" y="52"/>
                  <a:pt x="47" y="53"/>
                  <a:pt x="47" y="57"/>
                </a:cubicBezTo>
                <a:close/>
                <a:moveTo>
                  <a:pt x="282" y="50"/>
                </a:moveTo>
                <a:cubicBezTo>
                  <a:pt x="283" y="50"/>
                  <a:pt x="284" y="50"/>
                  <a:pt x="284" y="50"/>
                </a:cubicBezTo>
                <a:cubicBezTo>
                  <a:pt x="284" y="49"/>
                  <a:pt x="284" y="49"/>
                  <a:pt x="284" y="48"/>
                </a:cubicBezTo>
                <a:cubicBezTo>
                  <a:pt x="284" y="48"/>
                  <a:pt x="283" y="48"/>
                  <a:pt x="282" y="48"/>
                </a:cubicBezTo>
                <a:cubicBezTo>
                  <a:pt x="282" y="49"/>
                  <a:pt x="282" y="49"/>
                  <a:pt x="282" y="50"/>
                </a:cubicBezTo>
                <a:close/>
                <a:moveTo>
                  <a:pt x="76" y="60"/>
                </a:moveTo>
                <a:cubicBezTo>
                  <a:pt x="78" y="57"/>
                  <a:pt x="82" y="56"/>
                  <a:pt x="86" y="55"/>
                </a:cubicBezTo>
                <a:cubicBezTo>
                  <a:pt x="84" y="55"/>
                  <a:pt x="88" y="48"/>
                  <a:pt x="84" y="50"/>
                </a:cubicBezTo>
                <a:cubicBezTo>
                  <a:pt x="82" y="54"/>
                  <a:pt x="75" y="57"/>
                  <a:pt x="76" y="60"/>
                </a:cubicBezTo>
                <a:close/>
                <a:moveTo>
                  <a:pt x="326" y="80"/>
                </a:moveTo>
                <a:cubicBezTo>
                  <a:pt x="331" y="83"/>
                  <a:pt x="322" y="87"/>
                  <a:pt x="318" y="88"/>
                </a:cubicBezTo>
                <a:cubicBezTo>
                  <a:pt x="317" y="92"/>
                  <a:pt x="317" y="97"/>
                  <a:pt x="316" y="100"/>
                </a:cubicBezTo>
                <a:cubicBezTo>
                  <a:pt x="319" y="101"/>
                  <a:pt x="317" y="96"/>
                  <a:pt x="321" y="97"/>
                </a:cubicBezTo>
                <a:cubicBezTo>
                  <a:pt x="320" y="94"/>
                  <a:pt x="321" y="92"/>
                  <a:pt x="322" y="89"/>
                </a:cubicBezTo>
                <a:cubicBezTo>
                  <a:pt x="324" y="89"/>
                  <a:pt x="325" y="87"/>
                  <a:pt x="326" y="86"/>
                </a:cubicBezTo>
                <a:cubicBezTo>
                  <a:pt x="332" y="79"/>
                  <a:pt x="338" y="73"/>
                  <a:pt x="345" y="66"/>
                </a:cubicBezTo>
                <a:cubicBezTo>
                  <a:pt x="349" y="61"/>
                  <a:pt x="355" y="56"/>
                  <a:pt x="355" y="50"/>
                </a:cubicBezTo>
                <a:cubicBezTo>
                  <a:pt x="346" y="60"/>
                  <a:pt x="335" y="69"/>
                  <a:pt x="326" y="80"/>
                </a:cubicBezTo>
                <a:close/>
                <a:moveTo>
                  <a:pt x="238" y="76"/>
                </a:moveTo>
                <a:cubicBezTo>
                  <a:pt x="252" y="84"/>
                  <a:pt x="260" y="65"/>
                  <a:pt x="253" y="53"/>
                </a:cubicBezTo>
                <a:cubicBezTo>
                  <a:pt x="241" y="49"/>
                  <a:pt x="235" y="64"/>
                  <a:pt x="238" y="76"/>
                </a:cubicBezTo>
                <a:close/>
                <a:moveTo>
                  <a:pt x="398" y="72"/>
                </a:moveTo>
                <a:cubicBezTo>
                  <a:pt x="394" y="76"/>
                  <a:pt x="389" y="81"/>
                  <a:pt x="389" y="84"/>
                </a:cubicBezTo>
                <a:cubicBezTo>
                  <a:pt x="396" y="79"/>
                  <a:pt x="403" y="72"/>
                  <a:pt x="409" y="65"/>
                </a:cubicBezTo>
                <a:cubicBezTo>
                  <a:pt x="412" y="61"/>
                  <a:pt x="413" y="57"/>
                  <a:pt x="419" y="58"/>
                </a:cubicBezTo>
                <a:cubicBezTo>
                  <a:pt x="419" y="55"/>
                  <a:pt x="420" y="54"/>
                  <a:pt x="421" y="52"/>
                </a:cubicBezTo>
                <a:cubicBezTo>
                  <a:pt x="412" y="59"/>
                  <a:pt x="406" y="65"/>
                  <a:pt x="398" y="72"/>
                </a:cubicBezTo>
                <a:close/>
                <a:moveTo>
                  <a:pt x="282" y="58"/>
                </a:moveTo>
                <a:cubicBezTo>
                  <a:pt x="286" y="58"/>
                  <a:pt x="285" y="60"/>
                  <a:pt x="284" y="62"/>
                </a:cubicBezTo>
                <a:cubicBezTo>
                  <a:pt x="288" y="63"/>
                  <a:pt x="286" y="54"/>
                  <a:pt x="283" y="55"/>
                </a:cubicBezTo>
                <a:cubicBezTo>
                  <a:pt x="283" y="56"/>
                  <a:pt x="283" y="57"/>
                  <a:pt x="282" y="58"/>
                </a:cubicBezTo>
                <a:close/>
                <a:moveTo>
                  <a:pt x="131" y="91"/>
                </a:moveTo>
                <a:cubicBezTo>
                  <a:pt x="145" y="82"/>
                  <a:pt x="158" y="72"/>
                  <a:pt x="167" y="58"/>
                </a:cubicBezTo>
                <a:cubicBezTo>
                  <a:pt x="168" y="58"/>
                  <a:pt x="168" y="56"/>
                  <a:pt x="166" y="57"/>
                </a:cubicBezTo>
                <a:cubicBezTo>
                  <a:pt x="155" y="69"/>
                  <a:pt x="141" y="78"/>
                  <a:pt x="131" y="91"/>
                </a:cubicBezTo>
                <a:close/>
                <a:moveTo>
                  <a:pt x="63" y="59"/>
                </a:moveTo>
                <a:cubicBezTo>
                  <a:pt x="65" y="60"/>
                  <a:pt x="66" y="59"/>
                  <a:pt x="66" y="58"/>
                </a:cubicBezTo>
                <a:cubicBezTo>
                  <a:pt x="65" y="58"/>
                  <a:pt x="64" y="58"/>
                  <a:pt x="63" y="59"/>
                </a:cubicBezTo>
                <a:close/>
                <a:moveTo>
                  <a:pt x="211" y="75"/>
                </a:moveTo>
                <a:cubicBezTo>
                  <a:pt x="218" y="72"/>
                  <a:pt x="223" y="63"/>
                  <a:pt x="230" y="63"/>
                </a:cubicBezTo>
                <a:cubicBezTo>
                  <a:pt x="231" y="62"/>
                  <a:pt x="234" y="58"/>
                  <a:pt x="231" y="58"/>
                </a:cubicBezTo>
                <a:cubicBezTo>
                  <a:pt x="226" y="63"/>
                  <a:pt x="218" y="65"/>
                  <a:pt x="212" y="70"/>
                </a:cubicBezTo>
                <a:cubicBezTo>
                  <a:pt x="216" y="71"/>
                  <a:pt x="208" y="74"/>
                  <a:pt x="211" y="75"/>
                </a:cubicBezTo>
                <a:close/>
                <a:moveTo>
                  <a:pt x="122" y="59"/>
                </a:moveTo>
                <a:cubicBezTo>
                  <a:pt x="122" y="61"/>
                  <a:pt x="119" y="66"/>
                  <a:pt x="122" y="67"/>
                </a:cubicBezTo>
                <a:cubicBezTo>
                  <a:pt x="122" y="63"/>
                  <a:pt x="126" y="62"/>
                  <a:pt x="127" y="59"/>
                </a:cubicBezTo>
                <a:cubicBezTo>
                  <a:pt x="124" y="58"/>
                  <a:pt x="125" y="60"/>
                  <a:pt x="122" y="59"/>
                </a:cubicBezTo>
                <a:close/>
                <a:moveTo>
                  <a:pt x="44" y="62"/>
                </a:moveTo>
                <a:cubicBezTo>
                  <a:pt x="35" y="73"/>
                  <a:pt x="24" y="82"/>
                  <a:pt x="16" y="95"/>
                </a:cubicBezTo>
                <a:cubicBezTo>
                  <a:pt x="29" y="86"/>
                  <a:pt x="37" y="74"/>
                  <a:pt x="47" y="63"/>
                </a:cubicBezTo>
                <a:cubicBezTo>
                  <a:pt x="46" y="63"/>
                  <a:pt x="46" y="62"/>
                  <a:pt x="44" y="62"/>
                </a:cubicBezTo>
                <a:close/>
                <a:moveTo>
                  <a:pt x="261" y="74"/>
                </a:moveTo>
                <a:cubicBezTo>
                  <a:pt x="266" y="74"/>
                  <a:pt x="270" y="67"/>
                  <a:pt x="274" y="63"/>
                </a:cubicBezTo>
                <a:cubicBezTo>
                  <a:pt x="269" y="66"/>
                  <a:pt x="265" y="70"/>
                  <a:pt x="261" y="74"/>
                </a:cubicBezTo>
                <a:close/>
                <a:moveTo>
                  <a:pt x="264" y="81"/>
                </a:moveTo>
                <a:cubicBezTo>
                  <a:pt x="261" y="84"/>
                  <a:pt x="255" y="86"/>
                  <a:pt x="255" y="90"/>
                </a:cubicBezTo>
                <a:cubicBezTo>
                  <a:pt x="263" y="84"/>
                  <a:pt x="271" y="76"/>
                  <a:pt x="277" y="69"/>
                </a:cubicBezTo>
                <a:cubicBezTo>
                  <a:pt x="279" y="68"/>
                  <a:pt x="284" y="68"/>
                  <a:pt x="281" y="64"/>
                </a:cubicBezTo>
                <a:cubicBezTo>
                  <a:pt x="276" y="70"/>
                  <a:pt x="270" y="76"/>
                  <a:pt x="264" y="81"/>
                </a:cubicBezTo>
                <a:close/>
                <a:moveTo>
                  <a:pt x="390" y="91"/>
                </a:moveTo>
                <a:cubicBezTo>
                  <a:pt x="387" y="94"/>
                  <a:pt x="383" y="97"/>
                  <a:pt x="383" y="101"/>
                </a:cubicBezTo>
                <a:cubicBezTo>
                  <a:pt x="388" y="97"/>
                  <a:pt x="394" y="93"/>
                  <a:pt x="399" y="87"/>
                </a:cubicBezTo>
                <a:cubicBezTo>
                  <a:pt x="405" y="82"/>
                  <a:pt x="408" y="74"/>
                  <a:pt x="416" y="72"/>
                </a:cubicBezTo>
                <a:cubicBezTo>
                  <a:pt x="415" y="69"/>
                  <a:pt x="419" y="66"/>
                  <a:pt x="417" y="64"/>
                </a:cubicBezTo>
                <a:cubicBezTo>
                  <a:pt x="409" y="75"/>
                  <a:pt x="398" y="83"/>
                  <a:pt x="390" y="91"/>
                </a:cubicBezTo>
                <a:close/>
                <a:moveTo>
                  <a:pt x="349" y="68"/>
                </a:moveTo>
                <a:cubicBezTo>
                  <a:pt x="351" y="69"/>
                  <a:pt x="354" y="66"/>
                  <a:pt x="351" y="65"/>
                </a:cubicBezTo>
                <a:cubicBezTo>
                  <a:pt x="351" y="67"/>
                  <a:pt x="350" y="67"/>
                  <a:pt x="349" y="68"/>
                </a:cubicBezTo>
                <a:close/>
                <a:moveTo>
                  <a:pt x="61" y="70"/>
                </a:moveTo>
                <a:cubicBezTo>
                  <a:pt x="63" y="70"/>
                  <a:pt x="64" y="69"/>
                  <a:pt x="64" y="68"/>
                </a:cubicBezTo>
                <a:cubicBezTo>
                  <a:pt x="63" y="68"/>
                  <a:pt x="62" y="69"/>
                  <a:pt x="61" y="70"/>
                </a:cubicBezTo>
                <a:close/>
                <a:moveTo>
                  <a:pt x="256" y="96"/>
                </a:moveTo>
                <a:cubicBezTo>
                  <a:pt x="262" y="93"/>
                  <a:pt x="268" y="88"/>
                  <a:pt x="274" y="83"/>
                </a:cubicBezTo>
                <a:cubicBezTo>
                  <a:pt x="279" y="80"/>
                  <a:pt x="288" y="75"/>
                  <a:pt x="287" y="69"/>
                </a:cubicBezTo>
                <a:cubicBezTo>
                  <a:pt x="278" y="79"/>
                  <a:pt x="266" y="86"/>
                  <a:pt x="256" y="96"/>
                </a:cubicBezTo>
                <a:close/>
                <a:moveTo>
                  <a:pt x="227" y="70"/>
                </a:moveTo>
                <a:cubicBezTo>
                  <a:pt x="219" y="77"/>
                  <a:pt x="210" y="82"/>
                  <a:pt x="202" y="88"/>
                </a:cubicBezTo>
                <a:cubicBezTo>
                  <a:pt x="200" y="88"/>
                  <a:pt x="200" y="87"/>
                  <a:pt x="198" y="87"/>
                </a:cubicBezTo>
                <a:cubicBezTo>
                  <a:pt x="198" y="91"/>
                  <a:pt x="195" y="93"/>
                  <a:pt x="197" y="95"/>
                </a:cubicBezTo>
                <a:cubicBezTo>
                  <a:pt x="200" y="95"/>
                  <a:pt x="203" y="95"/>
                  <a:pt x="205" y="93"/>
                </a:cubicBezTo>
                <a:cubicBezTo>
                  <a:pt x="203" y="93"/>
                  <a:pt x="205" y="90"/>
                  <a:pt x="205" y="88"/>
                </a:cubicBezTo>
                <a:cubicBezTo>
                  <a:pt x="207" y="87"/>
                  <a:pt x="208" y="85"/>
                  <a:pt x="211" y="85"/>
                </a:cubicBezTo>
                <a:cubicBezTo>
                  <a:pt x="216" y="79"/>
                  <a:pt x="225" y="78"/>
                  <a:pt x="229" y="71"/>
                </a:cubicBezTo>
                <a:cubicBezTo>
                  <a:pt x="228" y="70"/>
                  <a:pt x="228" y="70"/>
                  <a:pt x="227" y="70"/>
                </a:cubicBezTo>
                <a:close/>
                <a:moveTo>
                  <a:pt x="320" y="78"/>
                </a:moveTo>
                <a:cubicBezTo>
                  <a:pt x="322" y="78"/>
                  <a:pt x="322" y="75"/>
                  <a:pt x="324" y="74"/>
                </a:cubicBezTo>
                <a:cubicBezTo>
                  <a:pt x="321" y="73"/>
                  <a:pt x="319" y="75"/>
                  <a:pt x="320" y="78"/>
                </a:cubicBezTo>
                <a:close/>
                <a:moveTo>
                  <a:pt x="358" y="93"/>
                </a:moveTo>
                <a:cubicBezTo>
                  <a:pt x="362" y="85"/>
                  <a:pt x="373" y="83"/>
                  <a:pt x="376" y="74"/>
                </a:cubicBezTo>
                <a:cubicBezTo>
                  <a:pt x="373" y="74"/>
                  <a:pt x="373" y="74"/>
                  <a:pt x="370" y="74"/>
                </a:cubicBezTo>
                <a:cubicBezTo>
                  <a:pt x="371" y="81"/>
                  <a:pt x="361" y="83"/>
                  <a:pt x="357" y="88"/>
                </a:cubicBezTo>
                <a:cubicBezTo>
                  <a:pt x="359" y="91"/>
                  <a:pt x="357" y="92"/>
                  <a:pt x="358" y="93"/>
                </a:cubicBezTo>
                <a:close/>
                <a:moveTo>
                  <a:pt x="355" y="78"/>
                </a:moveTo>
                <a:cubicBezTo>
                  <a:pt x="359" y="78"/>
                  <a:pt x="355" y="81"/>
                  <a:pt x="357" y="82"/>
                </a:cubicBezTo>
                <a:cubicBezTo>
                  <a:pt x="358" y="78"/>
                  <a:pt x="362" y="79"/>
                  <a:pt x="363" y="75"/>
                </a:cubicBezTo>
                <a:cubicBezTo>
                  <a:pt x="359" y="75"/>
                  <a:pt x="356" y="75"/>
                  <a:pt x="355" y="78"/>
                </a:cubicBezTo>
                <a:close/>
                <a:moveTo>
                  <a:pt x="204" y="77"/>
                </a:moveTo>
                <a:cubicBezTo>
                  <a:pt x="204" y="79"/>
                  <a:pt x="201" y="80"/>
                  <a:pt x="204" y="81"/>
                </a:cubicBezTo>
                <a:cubicBezTo>
                  <a:pt x="204" y="78"/>
                  <a:pt x="208" y="78"/>
                  <a:pt x="208" y="76"/>
                </a:cubicBezTo>
                <a:cubicBezTo>
                  <a:pt x="206" y="75"/>
                  <a:pt x="206" y="78"/>
                  <a:pt x="204" y="77"/>
                </a:cubicBezTo>
                <a:close/>
                <a:moveTo>
                  <a:pt x="84" y="87"/>
                </a:moveTo>
                <a:cubicBezTo>
                  <a:pt x="92" y="87"/>
                  <a:pt x="93" y="81"/>
                  <a:pt x="98" y="78"/>
                </a:cubicBezTo>
                <a:cubicBezTo>
                  <a:pt x="90" y="75"/>
                  <a:pt x="87" y="83"/>
                  <a:pt x="84" y="87"/>
                </a:cubicBezTo>
                <a:close/>
                <a:moveTo>
                  <a:pt x="120" y="77"/>
                </a:moveTo>
                <a:cubicBezTo>
                  <a:pt x="119" y="83"/>
                  <a:pt x="124" y="77"/>
                  <a:pt x="120" y="77"/>
                </a:cubicBezTo>
                <a:close/>
                <a:moveTo>
                  <a:pt x="157" y="85"/>
                </a:moveTo>
                <a:cubicBezTo>
                  <a:pt x="158" y="83"/>
                  <a:pt x="165" y="80"/>
                  <a:pt x="163" y="77"/>
                </a:cubicBezTo>
                <a:cubicBezTo>
                  <a:pt x="162" y="80"/>
                  <a:pt x="155" y="83"/>
                  <a:pt x="157" y="85"/>
                </a:cubicBezTo>
                <a:close/>
                <a:moveTo>
                  <a:pt x="211" y="93"/>
                </a:moveTo>
                <a:cubicBezTo>
                  <a:pt x="217" y="92"/>
                  <a:pt x="220" y="89"/>
                  <a:pt x="224" y="85"/>
                </a:cubicBezTo>
                <a:cubicBezTo>
                  <a:pt x="226" y="84"/>
                  <a:pt x="234" y="81"/>
                  <a:pt x="229" y="79"/>
                </a:cubicBezTo>
                <a:cubicBezTo>
                  <a:pt x="225" y="85"/>
                  <a:pt x="215" y="86"/>
                  <a:pt x="211" y="93"/>
                </a:cubicBezTo>
                <a:close/>
                <a:moveTo>
                  <a:pt x="11" y="84"/>
                </a:moveTo>
                <a:cubicBezTo>
                  <a:pt x="11" y="83"/>
                  <a:pt x="14" y="80"/>
                  <a:pt x="11" y="80"/>
                </a:cubicBezTo>
                <a:cubicBezTo>
                  <a:pt x="12" y="82"/>
                  <a:pt x="8" y="84"/>
                  <a:pt x="11" y="84"/>
                </a:cubicBezTo>
                <a:close/>
                <a:moveTo>
                  <a:pt x="253" y="84"/>
                </a:moveTo>
                <a:cubicBezTo>
                  <a:pt x="252" y="81"/>
                  <a:pt x="256" y="82"/>
                  <a:pt x="256" y="80"/>
                </a:cubicBezTo>
                <a:cubicBezTo>
                  <a:pt x="254" y="80"/>
                  <a:pt x="248" y="83"/>
                  <a:pt x="253" y="84"/>
                </a:cubicBezTo>
                <a:close/>
                <a:moveTo>
                  <a:pt x="97" y="88"/>
                </a:moveTo>
                <a:cubicBezTo>
                  <a:pt x="102" y="88"/>
                  <a:pt x="104" y="85"/>
                  <a:pt x="107" y="82"/>
                </a:cubicBezTo>
                <a:cubicBezTo>
                  <a:pt x="102" y="79"/>
                  <a:pt x="100" y="86"/>
                  <a:pt x="97" y="88"/>
                </a:cubicBezTo>
                <a:close/>
                <a:moveTo>
                  <a:pt x="385" y="114"/>
                </a:moveTo>
                <a:cubicBezTo>
                  <a:pt x="395" y="108"/>
                  <a:pt x="402" y="98"/>
                  <a:pt x="412" y="92"/>
                </a:cubicBezTo>
                <a:cubicBezTo>
                  <a:pt x="412" y="88"/>
                  <a:pt x="414" y="86"/>
                  <a:pt x="414" y="81"/>
                </a:cubicBezTo>
                <a:cubicBezTo>
                  <a:pt x="403" y="90"/>
                  <a:pt x="392" y="100"/>
                  <a:pt x="382" y="110"/>
                </a:cubicBezTo>
                <a:cubicBezTo>
                  <a:pt x="386" y="111"/>
                  <a:pt x="384" y="113"/>
                  <a:pt x="385" y="114"/>
                </a:cubicBezTo>
                <a:close/>
                <a:moveTo>
                  <a:pt x="230" y="89"/>
                </a:moveTo>
                <a:cubicBezTo>
                  <a:pt x="234" y="88"/>
                  <a:pt x="237" y="86"/>
                  <a:pt x="239" y="83"/>
                </a:cubicBezTo>
                <a:cubicBezTo>
                  <a:pt x="235" y="84"/>
                  <a:pt x="233" y="86"/>
                  <a:pt x="230" y="89"/>
                </a:cubicBezTo>
                <a:close/>
                <a:moveTo>
                  <a:pt x="277" y="94"/>
                </a:moveTo>
                <a:cubicBezTo>
                  <a:pt x="283" y="91"/>
                  <a:pt x="289" y="89"/>
                  <a:pt x="292" y="83"/>
                </a:cubicBezTo>
                <a:cubicBezTo>
                  <a:pt x="286" y="86"/>
                  <a:pt x="282" y="91"/>
                  <a:pt x="277" y="94"/>
                </a:cubicBezTo>
                <a:close/>
                <a:moveTo>
                  <a:pt x="103" y="95"/>
                </a:moveTo>
                <a:cubicBezTo>
                  <a:pt x="106" y="93"/>
                  <a:pt x="114" y="89"/>
                  <a:pt x="112" y="85"/>
                </a:cubicBezTo>
                <a:cubicBezTo>
                  <a:pt x="109" y="88"/>
                  <a:pt x="105" y="91"/>
                  <a:pt x="103" y="95"/>
                </a:cubicBezTo>
                <a:close/>
                <a:moveTo>
                  <a:pt x="46" y="98"/>
                </a:moveTo>
                <a:cubicBezTo>
                  <a:pt x="51" y="96"/>
                  <a:pt x="54" y="90"/>
                  <a:pt x="58" y="86"/>
                </a:cubicBezTo>
                <a:cubicBezTo>
                  <a:pt x="53" y="89"/>
                  <a:pt x="50" y="94"/>
                  <a:pt x="46" y="98"/>
                </a:cubicBezTo>
                <a:close/>
                <a:moveTo>
                  <a:pt x="67" y="88"/>
                </a:moveTo>
                <a:cubicBezTo>
                  <a:pt x="69" y="88"/>
                  <a:pt x="70" y="88"/>
                  <a:pt x="70" y="86"/>
                </a:cubicBezTo>
                <a:cubicBezTo>
                  <a:pt x="68" y="86"/>
                  <a:pt x="68" y="87"/>
                  <a:pt x="67" y="88"/>
                </a:cubicBezTo>
                <a:close/>
                <a:moveTo>
                  <a:pt x="141" y="108"/>
                </a:moveTo>
                <a:cubicBezTo>
                  <a:pt x="148" y="101"/>
                  <a:pt x="156" y="96"/>
                  <a:pt x="162" y="88"/>
                </a:cubicBezTo>
                <a:cubicBezTo>
                  <a:pt x="155" y="94"/>
                  <a:pt x="144" y="101"/>
                  <a:pt x="141" y="108"/>
                </a:cubicBezTo>
                <a:close/>
                <a:moveTo>
                  <a:pt x="107" y="102"/>
                </a:moveTo>
                <a:cubicBezTo>
                  <a:pt x="109" y="101"/>
                  <a:pt x="113" y="98"/>
                  <a:pt x="115" y="96"/>
                </a:cubicBezTo>
                <a:cubicBezTo>
                  <a:pt x="117" y="94"/>
                  <a:pt x="122" y="90"/>
                  <a:pt x="119" y="89"/>
                </a:cubicBezTo>
                <a:cubicBezTo>
                  <a:pt x="116" y="95"/>
                  <a:pt x="109" y="96"/>
                  <a:pt x="107" y="102"/>
                </a:cubicBezTo>
                <a:close/>
                <a:moveTo>
                  <a:pt x="264" y="97"/>
                </a:moveTo>
                <a:cubicBezTo>
                  <a:pt x="261" y="101"/>
                  <a:pt x="272" y="92"/>
                  <a:pt x="271" y="91"/>
                </a:cubicBezTo>
                <a:cubicBezTo>
                  <a:pt x="268" y="93"/>
                  <a:pt x="267" y="95"/>
                  <a:pt x="264" y="97"/>
                </a:cubicBezTo>
                <a:close/>
                <a:moveTo>
                  <a:pt x="292" y="91"/>
                </a:moveTo>
                <a:cubicBezTo>
                  <a:pt x="285" y="95"/>
                  <a:pt x="278" y="101"/>
                  <a:pt x="273" y="105"/>
                </a:cubicBezTo>
                <a:cubicBezTo>
                  <a:pt x="267" y="108"/>
                  <a:pt x="260" y="112"/>
                  <a:pt x="263" y="117"/>
                </a:cubicBezTo>
                <a:cubicBezTo>
                  <a:pt x="268" y="113"/>
                  <a:pt x="275" y="110"/>
                  <a:pt x="280" y="106"/>
                </a:cubicBezTo>
                <a:cubicBezTo>
                  <a:pt x="286" y="102"/>
                  <a:pt x="293" y="98"/>
                  <a:pt x="294" y="92"/>
                </a:cubicBezTo>
                <a:cubicBezTo>
                  <a:pt x="294" y="91"/>
                  <a:pt x="293" y="91"/>
                  <a:pt x="292" y="91"/>
                </a:cubicBezTo>
                <a:close/>
                <a:moveTo>
                  <a:pt x="310" y="123"/>
                </a:moveTo>
                <a:cubicBezTo>
                  <a:pt x="322" y="115"/>
                  <a:pt x="333" y="105"/>
                  <a:pt x="344" y="95"/>
                </a:cubicBezTo>
                <a:cubicBezTo>
                  <a:pt x="345" y="95"/>
                  <a:pt x="345" y="93"/>
                  <a:pt x="344" y="93"/>
                </a:cubicBezTo>
                <a:cubicBezTo>
                  <a:pt x="333" y="104"/>
                  <a:pt x="320" y="112"/>
                  <a:pt x="310" y="123"/>
                </a:cubicBezTo>
                <a:close/>
                <a:moveTo>
                  <a:pt x="38" y="100"/>
                </a:moveTo>
                <a:cubicBezTo>
                  <a:pt x="39" y="97"/>
                  <a:pt x="42" y="97"/>
                  <a:pt x="43" y="94"/>
                </a:cubicBezTo>
                <a:cubicBezTo>
                  <a:pt x="41" y="95"/>
                  <a:pt x="37" y="99"/>
                  <a:pt x="38" y="100"/>
                </a:cubicBezTo>
                <a:close/>
                <a:moveTo>
                  <a:pt x="373" y="100"/>
                </a:moveTo>
                <a:cubicBezTo>
                  <a:pt x="376" y="99"/>
                  <a:pt x="377" y="96"/>
                  <a:pt x="379" y="94"/>
                </a:cubicBezTo>
                <a:cubicBezTo>
                  <a:pt x="375" y="94"/>
                  <a:pt x="374" y="97"/>
                  <a:pt x="373" y="100"/>
                </a:cubicBezTo>
                <a:close/>
                <a:moveTo>
                  <a:pt x="274" y="97"/>
                </a:moveTo>
                <a:cubicBezTo>
                  <a:pt x="275" y="97"/>
                  <a:pt x="276" y="96"/>
                  <a:pt x="277" y="95"/>
                </a:cubicBezTo>
                <a:cubicBezTo>
                  <a:pt x="275" y="95"/>
                  <a:pt x="274" y="96"/>
                  <a:pt x="274" y="97"/>
                </a:cubicBezTo>
                <a:close/>
                <a:moveTo>
                  <a:pt x="86" y="99"/>
                </a:moveTo>
                <a:cubicBezTo>
                  <a:pt x="77" y="94"/>
                  <a:pt x="64" y="102"/>
                  <a:pt x="63" y="110"/>
                </a:cubicBezTo>
                <a:cubicBezTo>
                  <a:pt x="63" y="116"/>
                  <a:pt x="67" y="122"/>
                  <a:pt x="71" y="123"/>
                </a:cubicBezTo>
                <a:cubicBezTo>
                  <a:pt x="77" y="124"/>
                  <a:pt x="80" y="121"/>
                  <a:pt x="83" y="120"/>
                </a:cubicBezTo>
                <a:cubicBezTo>
                  <a:pt x="85" y="119"/>
                  <a:pt x="86" y="121"/>
                  <a:pt x="87" y="120"/>
                </a:cubicBezTo>
                <a:cubicBezTo>
                  <a:pt x="96" y="116"/>
                  <a:pt x="96" y="102"/>
                  <a:pt x="88" y="96"/>
                </a:cubicBezTo>
                <a:cubicBezTo>
                  <a:pt x="88" y="97"/>
                  <a:pt x="87" y="98"/>
                  <a:pt x="86" y="99"/>
                </a:cubicBezTo>
                <a:close/>
                <a:moveTo>
                  <a:pt x="13" y="100"/>
                </a:moveTo>
                <a:cubicBezTo>
                  <a:pt x="15" y="100"/>
                  <a:pt x="16" y="98"/>
                  <a:pt x="16" y="97"/>
                </a:cubicBezTo>
                <a:cubicBezTo>
                  <a:pt x="14" y="97"/>
                  <a:pt x="13" y="98"/>
                  <a:pt x="13" y="100"/>
                </a:cubicBezTo>
                <a:close/>
                <a:moveTo>
                  <a:pt x="143" y="113"/>
                </a:moveTo>
                <a:cubicBezTo>
                  <a:pt x="149" y="109"/>
                  <a:pt x="160" y="104"/>
                  <a:pt x="159" y="98"/>
                </a:cubicBezTo>
                <a:cubicBezTo>
                  <a:pt x="154" y="104"/>
                  <a:pt x="148" y="108"/>
                  <a:pt x="143" y="113"/>
                </a:cubicBezTo>
                <a:close/>
                <a:moveTo>
                  <a:pt x="30" y="116"/>
                </a:moveTo>
                <a:cubicBezTo>
                  <a:pt x="33" y="110"/>
                  <a:pt x="44" y="105"/>
                  <a:pt x="44" y="99"/>
                </a:cubicBezTo>
                <a:cubicBezTo>
                  <a:pt x="40" y="105"/>
                  <a:pt x="31" y="110"/>
                  <a:pt x="30" y="116"/>
                </a:cubicBezTo>
                <a:close/>
                <a:moveTo>
                  <a:pt x="259" y="103"/>
                </a:moveTo>
                <a:cubicBezTo>
                  <a:pt x="259" y="101"/>
                  <a:pt x="265" y="100"/>
                  <a:pt x="261" y="99"/>
                </a:cubicBezTo>
                <a:cubicBezTo>
                  <a:pt x="261" y="101"/>
                  <a:pt x="257" y="102"/>
                  <a:pt x="259" y="103"/>
                </a:cubicBezTo>
                <a:close/>
                <a:moveTo>
                  <a:pt x="111" y="110"/>
                </a:moveTo>
                <a:cubicBezTo>
                  <a:pt x="114" y="108"/>
                  <a:pt x="120" y="103"/>
                  <a:pt x="118" y="100"/>
                </a:cubicBezTo>
                <a:cubicBezTo>
                  <a:pt x="117" y="103"/>
                  <a:pt x="109" y="106"/>
                  <a:pt x="111" y="110"/>
                </a:cubicBezTo>
                <a:close/>
                <a:moveTo>
                  <a:pt x="206" y="115"/>
                </a:moveTo>
                <a:cubicBezTo>
                  <a:pt x="201" y="120"/>
                  <a:pt x="193" y="124"/>
                  <a:pt x="192" y="131"/>
                </a:cubicBezTo>
                <a:cubicBezTo>
                  <a:pt x="201" y="119"/>
                  <a:pt x="214" y="112"/>
                  <a:pt x="222" y="100"/>
                </a:cubicBezTo>
                <a:cubicBezTo>
                  <a:pt x="216" y="104"/>
                  <a:pt x="212" y="110"/>
                  <a:pt x="206" y="115"/>
                </a:cubicBezTo>
                <a:close/>
                <a:moveTo>
                  <a:pt x="384" y="121"/>
                </a:moveTo>
                <a:cubicBezTo>
                  <a:pt x="382" y="123"/>
                  <a:pt x="377" y="127"/>
                  <a:pt x="380" y="130"/>
                </a:cubicBezTo>
                <a:cubicBezTo>
                  <a:pt x="387" y="118"/>
                  <a:pt x="406" y="114"/>
                  <a:pt x="411" y="101"/>
                </a:cubicBezTo>
                <a:cubicBezTo>
                  <a:pt x="411" y="100"/>
                  <a:pt x="410" y="100"/>
                  <a:pt x="409" y="100"/>
                </a:cubicBezTo>
                <a:cubicBezTo>
                  <a:pt x="403" y="108"/>
                  <a:pt x="391" y="114"/>
                  <a:pt x="384" y="121"/>
                </a:cubicBezTo>
                <a:close/>
                <a:moveTo>
                  <a:pt x="26" y="112"/>
                </a:moveTo>
                <a:cubicBezTo>
                  <a:pt x="29" y="109"/>
                  <a:pt x="36" y="102"/>
                  <a:pt x="36" y="102"/>
                </a:cubicBezTo>
                <a:cubicBezTo>
                  <a:pt x="32" y="105"/>
                  <a:pt x="26" y="109"/>
                  <a:pt x="26" y="112"/>
                </a:cubicBezTo>
                <a:close/>
                <a:moveTo>
                  <a:pt x="190" y="116"/>
                </a:moveTo>
                <a:cubicBezTo>
                  <a:pt x="193" y="122"/>
                  <a:pt x="175" y="135"/>
                  <a:pt x="170" y="139"/>
                </a:cubicBezTo>
                <a:cubicBezTo>
                  <a:pt x="174" y="138"/>
                  <a:pt x="180" y="140"/>
                  <a:pt x="181" y="139"/>
                </a:cubicBezTo>
                <a:cubicBezTo>
                  <a:pt x="184" y="137"/>
                  <a:pt x="181" y="134"/>
                  <a:pt x="181" y="131"/>
                </a:cubicBezTo>
                <a:cubicBezTo>
                  <a:pt x="187" y="125"/>
                  <a:pt x="195" y="122"/>
                  <a:pt x="199" y="114"/>
                </a:cubicBezTo>
                <a:cubicBezTo>
                  <a:pt x="201" y="113"/>
                  <a:pt x="204" y="110"/>
                  <a:pt x="206" y="107"/>
                </a:cubicBezTo>
                <a:cubicBezTo>
                  <a:pt x="208" y="106"/>
                  <a:pt x="214" y="102"/>
                  <a:pt x="210" y="101"/>
                </a:cubicBezTo>
                <a:cubicBezTo>
                  <a:pt x="205" y="107"/>
                  <a:pt x="197" y="112"/>
                  <a:pt x="190" y="116"/>
                </a:cubicBezTo>
                <a:close/>
                <a:moveTo>
                  <a:pt x="9" y="104"/>
                </a:moveTo>
                <a:cubicBezTo>
                  <a:pt x="10" y="104"/>
                  <a:pt x="11" y="103"/>
                  <a:pt x="12" y="102"/>
                </a:cubicBezTo>
                <a:cubicBezTo>
                  <a:pt x="10" y="102"/>
                  <a:pt x="9" y="102"/>
                  <a:pt x="9" y="104"/>
                </a:cubicBezTo>
                <a:close/>
                <a:moveTo>
                  <a:pt x="173" y="121"/>
                </a:moveTo>
                <a:cubicBezTo>
                  <a:pt x="171" y="123"/>
                  <a:pt x="171" y="124"/>
                  <a:pt x="171" y="125"/>
                </a:cubicBezTo>
                <a:cubicBezTo>
                  <a:pt x="167" y="130"/>
                  <a:pt x="161" y="133"/>
                  <a:pt x="157" y="138"/>
                </a:cubicBezTo>
                <a:cubicBezTo>
                  <a:pt x="165" y="137"/>
                  <a:pt x="168" y="129"/>
                  <a:pt x="173" y="124"/>
                </a:cubicBezTo>
                <a:cubicBezTo>
                  <a:pt x="183" y="118"/>
                  <a:pt x="191" y="109"/>
                  <a:pt x="201" y="102"/>
                </a:cubicBezTo>
                <a:cubicBezTo>
                  <a:pt x="189" y="106"/>
                  <a:pt x="180" y="114"/>
                  <a:pt x="173" y="121"/>
                </a:cubicBezTo>
                <a:close/>
                <a:moveTo>
                  <a:pt x="247" y="107"/>
                </a:moveTo>
                <a:cubicBezTo>
                  <a:pt x="247" y="106"/>
                  <a:pt x="251" y="107"/>
                  <a:pt x="252" y="105"/>
                </a:cubicBezTo>
                <a:cubicBezTo>
                  <a:pt x="250" y="105"/>
                  <a:pt x="251" y="102"/>
                  <a:pt x="250" y="102"/>
                </a:cubicBezTo>
                <a:cubicBezTo>
                  <a:pt x="250" y="104"/>
                  <a:pt x="244" y="105"/>
                  <a:pt x="247" y="107"/>
                </a:cubicBezTo>
                <a:close/>
                <a:moveTo>
                  <a:pt x="19" y="106"/>
                </a:moveTo>
                <a:cubicBezTo>
                  <a:pt x="21" y="106"/>
                  <a:pt x="24" y="103"/>
                  <a:pt x="21" y="103"/>
                </a:cubicBezTo>
                <a:cubicBezTo>
                  <a:pt x="21" y="104"/>
                  <a:pt x="20" y="104"/>
                  <a:pt x="19" y="106"/>
                </a:cubicBezTo>
                <a:close/>
                <a:moveTo>
                  <a:pt x="166" y="117"/>
                </a:moveTo>
                <a:cubicBezTo>
                  <a:pt x="162" y="120"/>
                  <a:pt x="155" y="122"/>
                  <a:pt x="157" y="128"/>
                </a:cubicBezTo>
                <a:cubicBezTo>
                  <a:pt x="166" y="119"/>
                  <a:pt x="179" y="111"/>
                  <a:pt x="185" y="103"/>
                </a:cubicBezTo>
                <a:cubicBezTo>
                  <a:pt x="178" y="106"/>
                  <a:pt x="173" y="112"/>
                  <a:pt x="166" y="117"/>
                </a:cubicBezTo>
                <a:close/>
                <a:moveTo>
                  <a:pt x="315" y="129"/>
                </a:moveTo>
                <a:cubicBezTo>
                  <a:pt x="327" y="123"/>
                  <a:pt x="335" y="113"/>
                  <a:pt x="344" y="104"/>
                </a:cubicBezTo>
                <a:cubicBezTo>
                  <a:pt x="335" y="109"/>
                  <a:pt x="321" y="118"/>
                  <a:pt x="315" y="129"/>
                </a:cubicBezTo>
                <a:close/>
                <a:moveTo>
                  <a:pt x="57" y="107"/>
                </a:moveTo>
                <a:cubicBezTo>
                  <a:pt x="59" y="108"/>
                  <a:pt x="59" y="105"/>
                  <a:pt x="60" y="104"/>
                </a:cubicBezTo>
                <a:cubicBezTo>
                  <a:pt x="57" y="103"/>
                  <a:pt x="57" y="106"/>
                  <a:pt x="57" y="107"/>
                </a:cubicBezTo>
                <a:close/>
                <a:moveTo>
                  <a:pt x="230" y="118"/>
                </a:moveTo>
                <a:cubicBezTo>
                  <a:pt x="234" y="118"/>
                  <a:pt x="235" y="114"/>
                  <a:pt x="234" y="110"/>
                </a:cubicBezTo>
                <a:cubicBezTo>
                  <a:pt x="236" y="109"/>
                  <a:pt x="241" y="106"/>
                  <a:pt x="239" y="104"/>
                </a:cubicBezTo>
                <a:cubicBezTo>
                  <a:pt x="236" y="109"/>
                  <a:pt x="229" y="108"/>
                  <a:pt x="230" y="118"/>
                </a:cubicBezTo>
                <a:close/>
                <a:moveTo>
                  <a:pt x="273" y="126"/>
                </a:moveTo>
                <a:cubicBezTo>
                  <a:pt x="277" y="123"/>
                  <a:pt x="282" y="121"/>
                  <a:pt x="286" y="118"/>
                </a:cubicBezTo>
                <a:cubicBezTo>
                  <a:pt x="291" y="115"/>
                  <a:pt x="296" y="112"/>
                  <a:pt x="298" y="107"/>
                </a:cubicBezTo>
                <a:cubicBezTo>
                  <a:pt x="297" y="107"/>
                  <a:pt x="297" y="106"/>
                  <a:pt x="296" y="107"/>
                </a:cubicBezTo>
                <a:cubicBezTo>
                  <a:pt x="289" y="114"/>
                  <a:pt x="279" y="118"/>
                  <a:pt x="273" y="126"/>
                </a:cubicBezTo>
                <a:close/>
                <a:moveTo>
                  <a:pt x="317" y="110"/>
                </a:moveTo>
                <a:cubicBezTo>
                  <a:pt x="310" y="116"/>
                  <a:pt x="322" y="109"/>
                  <a:pt x="320" y="108"/>
                </a:cubicBezTo>
                <a:cubicBezTo>
                  <a:pt x="319" y="109"/>
                  <a:pt x="318" y="110"/>
                  <a:pt x="317" y="110"/>
                </a:cubicBezTo>
                <a:close/>
                <a:moveTo>
                  <a:pt x="100" y="116"/>
                </a:moveTo>
                <a:cubicBezTo>
                  <a:pt x="101" y="115"/>
                  <a:pt x="104" y="111"/>
                  <a:pt x="102" y="109"/>
                </a:cubicBezTo>
                <a:cubicBezTo>
                  <a:pt x="101" y="111"/>
                  <a:pt x="98" y="115"/>
                  <a:pt x="100" y="116"/>
                </a:cubicBezTo>
                <a:close/>
                <a:moveTo>
                  <a:pt x="396" y="123"/>
                </a:moveTo>
                <a:cubicBezTo>
                  <a:pt x="391" y="127"/>
                  <a:pt x="385" y="130"/>
                  <a:pt x="384" y="135"/>
                </a:cubicBezTo>
                <a:cubicBezTo>
                  <a:pt x="392" y="127"/>
                  <a:pt x="410" y="124"/>
                  <a:pt x="410" y="111"/>
                </a:cubicBezTo>
                <a:cubicBezTo>
                  <a:pt x="406" y="115"/>
                  <a:pt x="400" y="119"/>
                  <a:pt x="396" y="123"/>
                </a:cubicBezTo>
                <a:close/>
                <a:moveTo>
                  <a:pt x="148" y="126"/>
                </a:moveTo>
                <a:cubicBezTo>
                  <a:pt x="151" y="120"/>
                  <a:pt x="159" y="118"/>
                  <a:pt x="162" y="112"/>
                </a:cubicBezTo>
                <a:cubicBezTo>
                  <a:pt x="157" y="116"/>
                  <a:pt x="148" y="120"/>
                  <a:pt x="148" y="126"/>
                </a:cubicBezTo>
                <a:close/>
                <a:moveTo>
                  <a:pt x="264" y="125"/>
                </a:moveTo>
                <a:cubicBezTo>
                  <a:pt x="269" y="123"/>
                  <a:pt x="277" y="115"/>
                  <a:pt x="277" y="114"/>
                </a:cubicBezTo>
                <a:cubicBezTo>
                  <a:pt x="272" y="117"/>
                  <a:pt x="268" y="120"/>
                  <a:pt x="264" y="125"/>
                </a:cubicBezTo>
                <a:close/>
                <a:moveTo>
                  <a:pt x="111" y="140"/>
                </a:moveTo>
                <a:cubicBezTo>
                  <a:pt x="114" y="139"/>
                  <a:pt x="117" y="139"/>
                  <a:pt x="118" y="136"/>
                </a:cubicBezTo>
                <a:cubicBezTo>
                  <a:pt x="115" y="127"/>
                  <a:pt x="132" y="122"/>
                  <a:pt x="132" y="115"/>
                </a:cubicBezTo>
                <a:cubicBezTo>
                  <a:pt x="125" y="123"/>
                  <a:pt x="116" y="130"/>
                  <a:pt x="111" y="140"/>
                </a:cubicBezTo>
                <a:close/>
                <a:moveTo>
                  <a:pt x="217" y="119"/>
                </a:moveTo>
                <a:cubicBezTo>
                  <a:pt x="225" y="118"/>
                  <a:pt x="217" y="125"/>
                  <a:pt x="220" y="126"/>
                </a:cubicBezTo>
                <a:cubicBezTo>
                  <a:pt x="222" y="122"/>
                  <a:pt x="223" y="127"/>
                  <a:pt x="225" y="127"/>
                </a:cubicBezTo>
                <a:cubicBezTo>
                  <a:pt x="225" y="122"/>
                  <a:pt x="224" y="118"/>
                  <a:pt x="223" y="115"/>
                </a:cubicBezTo>
                <a:cubicBezTo>
                  <a:pt x="220" y="115"/>
                  <a:pt x="219" y="118"/>
                  <a:pt x="217" y="119"/>
                </a:cubicBezTo>
                <a:close/>
                <a:moveTo>
                  <a:pt x="376" y="121"/>
                </a:moveTo>
                <a:cubicBezTo>
                  <a:pt x="378" y="120"/>
                  <a:pt x="384" y="117"/>
                  <a:pt x="381" y="115"/>
                </a:cubicBezTo>
                <a:cubicBezTo>
                  <a:pt x="380" y="118"/>
                  <a:pt x="376" y="117"/>
                  <a:pt x="376" y="121"/>
                </a:cubicBezTo>
                <a:close/>
                <a:moveTo>
                  <a:pt x="21" y="124"/>
                </a:moveTo>
                <a:cubicBezTo>
                  <a:pt x="23" y="122"/>
                  <a:pt x="29" y="119"/>
                  <a:pt x="27" y="116"/>
                </a:cubicBezTo>
                <a:cubicBezTo>
                  <a:pt x="26" y="119"/>
                  <a:pt x="20" y="122"/>
                  <a:pt x="21" y="124"/>
                </a:cubicBezTo>
                <a:close/>
                <a:moveTo>
                  <a:pt x="284" y="126"/>
                </a:moveTo>
                <a:cubicBezTo>
                  <a:pt x="288" y="123"/>
                  <a:pt x="294" y="122"/>
                  <a:pt x="296" y="118"/>
                </a:cubicBezTo>
                <a:cubicBezTo>
                  <a:pt x="292" y="120"/>
                  <a:pt x="285" y="124"/>
                  <a:pt x="284" y="126"/>
                </a:cubicBezTo>
                <a:close/>
                <a:moveTo>
                  <a:pt x="98" y="134"/>
                </a:moveTo>
                <a:cubicBezTo>
                  <a:pt x="102" y="129"/>
                  <a:pt x="109" y="125"/>
                  <a:pt x="112" y="119"/>
                </a:cubicBezTo>
                <a:cubicBezTo>
                  <a:pt x="106" y="122"/>
                  <a:pt x="99" y="129"/>
                  <a:pt x="98" y="134"/>
                </a:cubicBezTo>
                <a:close/>
                <a:moveTo>
                  <a:pt x="333" y="131"/>
                </a:moveTo>
                <a:cubicBezTo>
                  <a:pt x="338" y="131"/>
                  <a:pt x="339" y="133"/>
                  <a:pt x="343" y="133"/>
                </a:cubicBezTo>
                <a:cubicBezTo>
                  <a:pt x="342" y="129"/>
                  <a:pt x="346" y="121"/>
                  <a:pt x="343" y="120"/>
                </a:cubicBezTo>
                <a:cubicBezTo>
                  <a:pt x="340" y="124"/>
                  <a:pt x="336" y="127"/>
                  <a:pt x="333" y="131"/>
                </a:cubicBezTo>
                <a:close/>
                <a:moveTo>
                  <a:pt x="9" y="128"/>
                </a:moveTo>
                <a:cubicBezTo>
                  <a:pt x="12" y="127"/>
                  <a:pt x="15" y="125"/>
                  <a:pt x="15" y="121"/>
                </a:cubicBezTo>
                <a:cubicBezTo>
                  <a:pt x="13" y="121"/>
                  <a:pt x="10" y="123"/>
                  <a:pt x="9" y="121"/>
                </a:cubicBezTo>
                <a:cubicBezTo>
                  <a:pt x="9" y="123"/>
                  <a:pt x="9" y="125"/>
                  <a:pt x="9" y="128"/>
                </a:cubicBezTo>
                <a:close/>
                <a:moveTo>
                  <a:pt x="392" y="141"/>
                </a:moveTo>
                <a:cubicBezTo>
                  <a:pt x="398" y="136"/>
                  <a:pt x="411" y="133"/>
                  <a:pt x="409" y="124"/>
                </a:cubicBezTo>
                <a:cubicBezTo>
                  <a:pt x="405" y="131"/>
                  <a:pt x="391" y="132"/>
                  <a:pt x="392" y="141"/>
                </a:cubicBezTo>
                <a:close/>
                <a:moveTo>
                  <a:pt x="109" y="131"/>
                </a:moveTo>
                <a:cubicBezTo>
                  <a:pt x="106" y="133"/>
                  <a:pt x="117" y="127"/>
                  <a:pt x="114" y="125"/>
                </a:cubicBezTo>
                <a:cubicBezTo>
                  <a:pt x="113" y="128"/>
                  <a:pt x="110" y="129"/>
                  <a:pt x="109" y="131"/>
                </a:cubicBezTo>
                <a:close/>
                <a:moveTo>
                  <a:pt x="93" y="130"/>
                </a:moveTo>
                <a:cubicBezTo>
                  <a:pt x="101" y="121"/>
                  <a:pt x="89" y="131"/>
                  <a:pt x="90" y="134"/>
                </a:cubicBezTo>
                <a:cubicBezTo>
                  <a:pt x="93" y="132"/>
                  <a:pt x="92" y="131"/>
                  <a:pt x="93" y="130"/>
                </a:cubicBezTo>
                <a:close/>
                <a:moveTo>
                  <a:pt x="54" y="138"/>
                </a:moveTo>
                <a:cubicBezTo>
                  <a:pt x="51" y="141"/>
                  <a:pt x="45" y="144"/>
                  <a:pt x="48" y="146"/>
                </a:cubicBezTo>
                <a:cubicBezTo>
                  <a:pt x="54" y="140"/>
                  <a:pt x="60" y="134"/>
                  <a:pt x="65" y="127"/>
                </a:cubicBezTo>
                <a:cubicBezTo>
                  <a:pt x="61" y="129"/>
                  <a:pt x="57" y="135"/>
                  <a:pt x="54" y="138"/>
                </a:cubicBezTo>
                <a:close/>
                <a:moveTo>
                  <a:pt x="278" y="130"/>
                </a:moveTo>
                <a:cubicBezTo>
                  <a:pt x="286" y="123"/>
                  <a:pt x="274" y="130"/>
                  <a:pt x="276" y="133"/>
                </a:cubicBezTo>
                <a:cubicBezTo>
                  <a:pt x="277" y="131"/>
                  <a:pt x="277" y="131"/>
                  <a:pt x="278" y="130"/>
                </a:cubicBezTo>
                <a:close/>
                <a:moveTo>
                  <a:pt x="40" y="128"/>
                </a:moveTo>
                <a:cubicBezTo>
                  <a:pt x="40" y="127"/>
                  <a:pt x="39" y="130"/>
                  <a:pt x="39" y="130"/>
                </a:cubicBezTo>
                <a:cubicBezTo>
                  <a:pt x="33" y="133"/>
                  <a:pt x="42" y="130"/>
                  <a:pt x="40" y="128"/>
                </a:cubicBezTo>
                <a:close/>
                <a:moveTo>
                  <a:pt x="80" y="131"/>
                </a:moveTo>
                <a:cubicBezTo>
                  <a:pt x="82" y="131"/>
                  <a:pt x="86" y="129"/>
                  <a:pt x="85" y="128"/>
                </a:cubicBezTo>
                <a:cubicBezTo>
                  <a:pt x="84" y="130"/>
                  <a:pt x="80" y="129"/>
                  <a:pt x="80" y="131"/>
                </a:cubicBezTo>
                <a:close/>
                <a:moveTo>
                  <a:pt x="124" y="134"/>
                </a:moveTo>
                <a:cubicBezTo>
                  <a:pt x="125" y="132"/>
                  <a:pt x="129" y="131"/>
                  <a:pt x="130" y="128"/>
                </a:cubicBezTo>
                <a:cubicBezTo>
                  <a:pt x="127" y="128"/>
                  <a:pt x="123" y="133"/>
                  <a:pt x="124" y="134"/>
                </a:cubicBezTo>
                <a:close/>
                <a:moveTo>
                  <a:pt x="301" y="129"/>
                </a:moveTo>
                <a:cubicBezTo>
                  <a:pt x="295" y="131"/>
                  <a:pt x="287" y="129"/>
                  <a:pt x="285" y="133"/>
                </a:cubicBezTo>
                <a:cubicBezTo>
                  <a:pt x="290" y="133"/>
                  <a:pt x="301" y="138"/>
                  <a:pt x="302" y="131"/>
                </a:cubicBezTo>
                <a:cubicBezTo>
                  <a:pt x="302" y="130"/>
                  <a:pt x="300" y="131"/>
                  <a:pt x="301" y="129"/>
                </a:cubicBezTo>
                <a:close/>
                <a:moveTo>
                  <a:pt x="63" y="138"/>
                </a:moveTo>
                <a:cubicBezTo>
                  <a:pt x="66" y="137"/>
                  <a:pt x="70" y="133"/>
                  <a:pt x="69" y="131"/>
                </a:cubicBezTo>
                <a:cubicBezTo>
                  <a:pt x="68" y="134"/>
                  <a:pt x="65" y="135"/>
                  <a:pt x="63" y="138"/>
                </a:cubicBezTo>
                <a:close/>
                <a:moveTo>
                  <a:pt x="226" y="132"/>
                </a:moveTo>
                <a:cubicBezTo>
                  <a:pt x="221" y="134"/>
                  <a:pt x="224" y="137"/>
                  <a:pt x="226" y="132"/>
                </a:cubicBezTo>
                <a:close/>
                <a:moveTo>
                  <a:pt x="143" y="138"/>
                </a:moveTo>
                <a:cubicBezTo>
                  <a:pt x="147" y="139"/>
                  <a:pt x="150" y="134"/>
                  <a:pt x="149" y="133"/>
                </a:cubicBezTo>
                <a:cubicBezTo>
                  <a:pt x="148" y="136"/>
                  <a:pt x="144" y="136"/>
                  <a:pt x="143" y="138"/>
                </a:cubicBezTo>
                <a:close/>
                <a:moveTo>
                  <a:pt x="205" y="140"/>
                </a:moveTo>
                <a:cubicBezTo>
                  <a:pt x="204" y="137"/>
                  <a:pt x="212" y="134"/>
                  <a:pt x="207" y="133"/>
                </a:cubicBezTo>
                <a:cubicBezTo>
                  <a:pt x="208" y="137"/>
                  <a:pt x="201" y="138"/>
                  <a:pt x="205" y="140"/>
                </a:cubicBezTo>
                <a:close/>
                <a:moveTo>
                  <a:pt x="29" y="141"/>
                </a:moveTo>
                <a:cubicBezTo>
                  <a:pt x="31" y="145"/>
                  <a:pt x="37" y="143"/>
                  <a:pt x="41" y="144"/>
                </a:cubicBezTo>
                <a:cubicBezTo>
                  <a:pt x="43" y="141"/>
                  <a:pt x="43" y="138"/>
                  <a:pt x="41" y="134"/>
                </a:cubicBezTo>
                <a:cubicBezTo>
                  <a:pt x="40" y="139"/>
                  <a:pt x="36" y="145"/>
                  <a:pt x="29" y="141"/>
                </a:cubicBezTo>
                <a:close/>
                <a:moveTo>
                  <a:pt x="9" y="141"/>
                </a:moveTo>
                <a:cubicBezTo>
                  <a:pt x="13" y="142"/>
                  <a:pt x="18" y="142"/>
                  <a:pt x="19" y="139"/>
                </a:cubicBezTo>
                <a:cubicBezTo>
                  <a:pt x="15" y="137"/>
                  <a:pt x="11" y="140"/>
                  <a:pt x="9" y="135"/>
                </a:cubicBezTo>
                <a:cubicBezTo>
                  <a:pt x="9" y="137"/>
                  <a:pt x="9" y="139"/>
                  <a:pt x="9" y="141"/>
                </a:cubicBezTo>
                <a:close/>
                <a:moveTo>
                  <a:pt x="78" y="144"/>
                </a:moveTo>
                <a:cubicBezTo>
                  <a:pt x="76" y="144"/>
                  <a:pt x="76" y="141"/>
                  <a:pt x="73" y="141"/>
                </a:cubicBezTo>
                <a:cubicBezTo>
                  <a:pt x="72" y="143"/>
                  <a:pt x="70" y="144"/>
                  <a:pt x="68" y="146"/>
                </a:cubicBezTo>
                <a:cubicBezTo>
                  <a:pt x="74" y="147"/>
                  <a:pt x="76" y="146"/>
                  <a:pt x="81" y="147"/>
                </a:cubicBezTo>
                <a:cubicBezTo>
                  <a:pt x="79" y="143"/>
                  <a:pt x="87" y="141"/>
                  <a:pt x="85" y="137"/>
                </a:cubicBezTo>
                <a:cubicBezTo>
                  <a:pt x="84" y="140"/>
                  <a:pt x="82" y="143"/>
                  <a:pt x="78" y="144"/>
                </a:cubicBezTo>
                <a:close/>
                <a:moveTo>
                  <a:pt x="130" y="139"/>
                </a:moveTo>
                <a:cubicBezTo>
                  <a:pt x="131" y="136"/>
                  <a:pt x="134" y="139"/>
                  <a:pt x="135" y="139"/>
                </a:cubicBezTo>
                <a:cubicBezTo>
                  <a:pt x="137" y="135"/>
                  <a:pt x="125" y="137"/>
                  <a:pt x="130" y="139"/>
                </a:cubicBezTo>
                <a:close/>
                <a:moveTo>
                  <a:pt x="90" y="145"/>
                </a:moveTo>
                <a:cubicBezTo>
                  <a:pt x="96" y="143"/>
                  <a:pt x="103" y="144"/>
                  <a:pt x="105" y="139"/>
                </a:cubicBezTo>
                <a:cubicBezTo>
                  <a:pt x="102" y="140"/>
                  <a:pt x="98" y="143"/>
                  <a:pt x="96" y="139"/>
                </a:cubicBezTo>
                <a:cubicBezTo>
                  <a:pt x="95" y="142"/>
                  <a:pt x="92" y="142"/>
                  <a:pt x="90" y="145"/>
                </a:cubicBezTo>
                <a:close/>
                <a:moveTo>
                  <a:pt x="375" y="143"/>
                </a:moveTo>
                <a:cubicBezTo>
                  <a:pt x="377" y="143"/>
                  <a:pt x="378" y="142"/>
                  <a:pt x="378" y="141"/>
                </a:cubicBezTo>
                <a:cubicBezTo>
                  <a:pt x="377" y="141"/>
                  <a:pt x="375" y="141"/>
                  <a:pt x="375" y="143"/>
                </a:cubicBezTo>
                <a:close/>
                <a:moveTo>
                  <a:pt x="62" y="147"/>
                </a:moveTo>
                <a:cubicBezTo>
                  <a:pt x="63" y="144"/>
                  <a:pt x="62" y="143"/>
                  <a:pt x="60" y="144"/>
                </a:cubicBezTo>
                <a:cubicBezTo>
                  <a:pt x="59" y="147"/>
                  <a:pt x="62" y="146"/>
                  <a:pt x="62" y="1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39"/>
          <p:cNvGrpSpPr>
            <a:grpSpLocks noChangeAspect="1"/>
          </p:cNvGrpSpPr>
          <p:nvPr/>
        </p:nvGrpSpPr>
        <p:grpSpPr bwMode="auto">
          <a:xfrm>
            <a:off x="10022984" y="3209692"/>
            <a:ext cx="1868030" cy="615950"/>
            <a:chOff x="3821" y="21"/>
            <a:chExt cx="2129" cy="702"/>
          </a:xfrm>
        </p:grpSpPr>
        <p:sp>
          <p:nvSpPr>
            <p:cNvPr id="31" name="AutoShape 38"/>
            <p:cNvSpPr>
              <a:spLocks noChangeAspect="1" noChangeArrowheads="1" noTextEdit="1"/>
            </p:cNvSpPr>
            <p:nvPr/>
          </p:nvSpPr>
          <p:spPr bwMode="auto">
            <a:xfrm>
              <a:off x="3821" y="21"/>
              <a:ext cx="2129" cy="702"/>
            </a:xfrm>
            <a:prstGeom prst="rect">
              <a:avLst/>
            </a:prstGeom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0"/>
            <p:cNvSpPr>
              <a:spLocks noEditPoints="1"/>
            </p:cNvSpPr>
            <p:nvPr/>
          </p:nvSpPr>
          <p:spPr bwMode="auto">
            <a:xfrm>
              <a:off x="4193" y="164"/>
              <a:ext cx="134" cy="10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7" y="5"/>
                </a:cxn>
                <a:cxn ang="0">
                  <a:pos x="2" y="8"/>
                </a:cxn>
                <a:cxn ang="0">
                  <a:pos x="18" y="0"/>
                </a:cxn>
                <a:cxn ang="0">
                  <a:pos x="14" y="12"/>
                </a:cxn>
                <a:cxn ang="0">
                  <a:pos x="17" y="7"/>
                </a:cxn>
                <a:cxn ang="0">
                  <a:pos x="14" y="12"/>
                </a:cxn>
              </a:cxnLst>
              <a:rect l="0" t="0" r="r" b="b"/>
              <a:pathLst>
                <a:path w="31" h="25">
                  <a:moveTo>
                    <a:pt x="18" y="0"/>
                  </a:moveTo>
                  <a:cubicBezTo>
                    <a:pt x="22" y="0"/>
                    <a:pt x="26" y="0"/>
                    <a:pt x="27" y="5"/>
                  </a:cubicBezTo>
                  <a:cubicBezTo>
                    <a:pt x="31" y="22"/>
                    <a:pt x="0" y="25"/>
                    <a:pt x="2" y="8"/>
                  </a:cubicBezTo>
                  <a:cubicBezTo>
                    <a:pt x="3" y="1"/>
                    <a:pt x="10" y="0"/>
                    <a:pt x="18" y="0"/>
                  </a:cubicBezTo>
                  <a:close/>
                  <a:moveTo>
                    <a:pt x="14" y="12"/>
                  </a:moveTo>
                  <a:cubicBezTo>
                    <a:pt x="18" y="14"/>
                    <a:pt x="21" y="8"/>
                    <a:pt x="17" y="7"/>
                  </a:cubicBezTo>
                  <a:cubicBezTo>
                    <a:pt x="17" y="9"/>
                    <a:pt x="14" y="8"/>
                    <a:pt x="14" y="12"/>
                  </a:cubicBezTo>
                  <a:close/>
                </a:path>
              </a:pathLst>
            </a:custGeom>
            <a:solidFill>
              <a:srgbClr val="08CFED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1"/>
            <p:cNvSpPr>
              <a:spLocks noEditPoints="1"/>
            </p:cNvSpPr>
            <p:nvPr/>
          </p:nvSpPr>
          <p:spPr bwMode="auto">
            <a:xfrm>
              <a:off x="5158" y="268"/>
              <a:ext cx="156" cy="134"/>
            </a:xfrm>
            <a:custGeom>
              <a:avLst/>
              <a:gdLst/>
              <a:ahLst/>
              <a:cxnLst>
                <a:cxn ang="0">
                  <a:pos x="36" y="7"/>
                </a:cxn>
                <a:cxn ang="0">
                  <a:pos x="17" y="31"/>
                </a:cxn>
                <a:cxn ang="0">
                  <a:pos x="1" y="18"/>
                </a:cxn>
                <a:cxn ang="0">
                  <a:pos x="11" y="1"/>
                </a:cxn>
                <a:cxn ang="0">
                  <a:pos x="36" y="7"/>
                </a:cxn>
                <a:cxn ang="0">
                  <a:pos x="12" y="22"/>
                </a:cxn>
                <a:cxn ang="0">
                  <a:pos x="24" y="10"/>
                </a:cxn>
                <a:cxn ang="0">
                  <a:pos x="12" y="22"/>
                </a:cxn>
                <a:cxn ang="0">
                  <a:pos x="20" y="22"/>
                </a:cxn>
                <a:cxn ang="0">
                  <a:pos x="20" y="22"/>
                </a:cxn>
              </a:cxnLst>
              <a:rect l="0" t="0" r="r" b="b"/>
              <a:pathLst>
                <a:path w="36" h="31">
                  <a:moveTo>
                    <a:pt x="36" y="7"/>
                  </a:moveTo>
                  <a:cubicBezTo>
                    <a:pt x="36" y="23"/>
                    <a:pt x="28" y="31"/>
                    <a:pt x="17" y="31"/>
                  </a:cubicBezTo>
                  <a:cubicBezTo>
                    <a:pt x="8" y="31"/>
                    <a:pt x="1" y="25"/>
                    <a:pt x="1" y="18"/>
                  </a:cubicBezTo>
                  <a:cubicBezTo>
                    <a:pt x="0" y="11"/>
                    <a:pt x="7" y="7"/>
                    <a:pt x="11" y="1"/>
                  </a:cubicBezTo>
                  <a:cubicBezTo>
                    <a:pt x="19" y="2"/>
                    <a:pt x="31" y="0"/>
                    <a:pt x="36" y="7"/>
                  </a:cubicBezTo>
                  <a:close/>
                  <a:moveTo>
                    <a:pt x="12" y="22"/>
                  </a:moveTo>
                  <a:cubicBezTo>
                    <a:pt x="14" y="16"/>
                    <a:pt x="25" y="15"/>
                    <a:pt x="24" y="10"/>
                  </a:cubicBezTo>
                  <a:cubicBezTo>
                    <a:pt x="22" y="15"/>
                    <a:pt x="9" y="14"/>
                    <a:pt x="12" y="22"/>
                  </a:cubicBezTo>
                  <a:close/>
                  <a:moveTo>
                    <a:pt x="20" y="22"/>
                  </a:moveTo>
                  <a:cubicBezTo>
                    <a:pt x="26" y="22"/>
                    <a:pt x="23" y="18"/>
                    <a:pt x="20" y="22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2"/>
            <p:cNvSpPr>
              <a:spLocks noEditPoints="1"/>
            </p:cNvSpPr>
            <p:nvPr/>
          </p:nvSpPr>
          <p:spPr bwMode="auto">
            <a:xfrm>
              <a:off x="4219" y="385"/>
              <a:ext cx="152" cy="152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28" y="31"/>
                </a:cxn>
                <a:cxn ang="0">
                  <a:pos x="22" y="34"/>
                </a:cxn>
                <a:cxn ang="0">
                  <a:pos x="4" y="9"/>
                </a:cxn>
                <a:cxn ang="0">
                  <a:pos x="30" y="4"/>
                </a:cxn>
                <a:cxn ang="0">
                  <a:pos x="17" y="18"/>
                </a:cxn>
                <a:cxn ang="0">
                  <a:pos x="24" y="11"/>
                </a:cxn>
                <a:cxn ang="0">
                  <a:pos x="17" y="18"/>
                </a:cxn>
                <a:cxn ang="0">
                  <a:pos x="22" y="24"/>
                </a:cxn>
                <a:cxn ang="0">
                  <a:pos x="24" y="21"/>
                </a:cxn>
                <a:cxn ang="0">
                  <a:pos x="22" y="24"/>
                </a:cxn>
              </a:cxnLst>
              <a:rect l="0" t="0" r="r" b="b"/>
              <a:pathLst>
                <a:path w="35" h="35">
                  <a:moveTo>
                    <a:pt x="30" y="4"/>
                  </a:moveTo>
                  <a:cubicBezTo>
                    <a:pt x="34" y="12"/>
                    <a:pt x="35" y="26"/>
                    <a:pt x="28" y="31"/>
                  </a:cubicBezTo>
                  <a:cubicBezTo>
                    <a:pt x="28" y="31"/>
                    <a:pt x="23" y="34"/>
                    <a:pt x="22" y="34"/>
                  </a:cubicBezTo>
                  <a:cubicBezTo>
                    <a:pt x="10" y="35"/>
                    <a:pt x="0" y="19"/>
                    <a:pt x="4" y="9"/>
                  </a:cubicBezTo>
                  <a:cubicBezTo>
                    <a:pt x="8" y="1"/>
                    <a:pt x="20" y="0"/>
                    <a:pt x="30" y="4"/>
                  </a:cubicBezTo>
                  <a:close/>
                  <a:moveTo>
                    <a:pt x="17" y="18"/>
                  </a:moveTo>
                  <a:cubicBezTo>
                    <a:pt x="20" y="16"/>
                    <a:pt x="23" y="14"/>
                    <a:pt x="24" y="11"/>
                  </a:cubicBezTo>
                  <a:cubicBezTo>
                    <a:pt x="21" y="12"/>
                    <a:pt x="19" y="15"/>
                    <a:pt x="17" y="18"/>
                  </a:cubicBezTo>
                  <a:close/>
                  <a:moveTo>
                    <a:pt x="22" y="24"/>
                  </a:moveTo>
                  <a:cubicBezTo>
                    <a:pt x="24" y="25"/>
                    <a:pt x="27" y="22"/>
                    <a:pt x="24" y="21"/>
                  </a:cubicBezTo>
                  <a:cubicBezTo>
                    <a:pt x="24" y="23"/>
                    <a:pt x="23" y="23"/>
                    <a:pt x="22" y="24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/>
            <p:cNvSpPr>
              <a:spLocks noEditPoints="1"/>
            </p:cNvSpPr>
            <p:nvPr/>
          </p:nvSpPr>
          <p:spPr bwMode="auto">
            <a:xfrm>
              <a:off x="3821" y="8"/>
              <a:ext cx="2129" cy="715"/>
            </a:xfrm>
            <a:custGeom>
              <a:avLst/>
              <a:gdLst/>
              <a:ahLst/>
              <a:cxnLst>
                <a:cxn ang="0">
                  <a:pos x="471" y="91"/>
                </a:cxn>
                <a:cxn ang="0">
                  <a:pos x="400" y="145"/>
                </a:cxn>
                <a:cxn ang="0">
                  <a:pos x="287" y="143"/>
                </a:cxn>
                <a:cxn ang="0">
                  <a:pos x="195" y="149"/>
                </a:cxn>
                <a:cxn ang="0">
                  <a:pos x="40" y="159"/>
                </a:cxn>
                <a:cxn ang="0">
                  <a:pos x="12" y="107"/>
                </a:cxn>
                <a:cxn ang="0">
                  <a:pos x="62" y="18"/>
                </a:cxn>
                <a:cxn ang="0">
                  <a:pos x="163" y="28"/>
                </a:cxn>
                <a:cxn ang="0">
                  <a:pos x="238" y="10"/>
                </a:cxn>
                <a:cxn ang="0">
                  <a:pos x="272" y="36"/>
                </a:cxn>
                <a:cxn ang="0">
                  <a:pos x="340" y="4"/>
                </a:cxn>
                <a:cxn ang="0">
                  <a:pos x="428" y="21"/>
                </a:cxn>
                <a:cxn ang="0">
                  <a:pos x="485" y="17"/>
                </a:cxn>
                <a:cxn ang="0">
                  <a:pos x="420" y="14"/>
                </a:cxn>
                <a:cxn ang="0">
                  <a:pos x="395" y="106"/>
                </a:cxn>
                <a:cxn ang="0">
                  <a:pos x="424" y="135"/>
                </a:cxn>
                <a:cxn ang="0">
                  <a:pos x="448" y="16"/>
                </a:cxn>
                <a:cxn ang="0">
                  <a:pos x="327" y="12"/>
                </a:cxn>
                <a:cxn ang="0">
                  <a:pos x="324" y="105"/>
                </a:cxn>
                <a:cxn ang="0">
                  <a:pos x="362" y="76"/>
                </a:cxn>
                <a:cxn ang="0">
                  <a:pos x="339" y="13"/>
                </a:cxn>
                <a:cxn ang="0">
                  <a:pos x="364" y="38"/>
                </a:cxn>
                <a:cxn ang="0">
                  <a:pos x="210" y="100"/>
                </a:cxn>
                <a:cxn ang="0">
                  <a:pos x="185" y="88"/>
                </a:cxn>
                <a:cxn ang="0">
                  <a:pos x="234" y="110"/>
                </a:cxn>
                <a:cxn ang="0">
                  <a:pos x="366" y="52"/>
                </a:cxn>
                <a:cxn ang="0">
                  <a:pos x="169" y="39"/>
                </a:cxn>
                <a:cxn ang="0">
                  <a:pos x="43" y="141"/>
                </a:cxn>
                <a:cxn ang="0">
                  <a:pos x="163" y="126"/>
                </a:cxn>
                <a:cxn ang="0">
                  <a:pos x="110" y="71"/>
                </a:cxn>
                <a:cxn ang="0">
                  <a:pos x="270" y="66"/>
                </a:cxn>
                <a:cxn ang="0">
                  <a:pos x="367" y="62"/>
                </a:cxn>
                <a:cxn ang="0">
                  <a:pos x="66" y="23"/>
                </a:cxn>
                <a:cxn ang="0">
                  <a:pos x="165" y="55"/>
                </a:cxn>
                <a:cxn ang="0">
                  <a:pos x="32" y="62"/>
                </a:cxn>
                <a:cxn ang="0">
                  <a:pos x="265" y="77"/>
                </a:cxn>
                <a:cxn ang="0">
                  <a:pos x="182" y="61"/>
                </a:cxn>
                <a:cxn ang="0">
                  <a:pos x="410" y="85"/>
                </a:cxn>
                <a:cxn ang="0">
                  <a:pos x="406" y="99"/>
                </a:cxn>
                <a:cxn ang="0">
                  <a:pos x="30" y="74"/>
                </a:cxn>
                <a:cxn ang="0">
                  <a:pos x="30" y="74"/>
                </a:cxn>
                <a:cxn ang="0">
                  <a:pos x="286" y="75"/>
                </a:cxn>
                <a:cxn ang="0">
                  <a:pos x="404" y="109"/>
                </a:cxn>
                <a:cxn ang="0">
                  <a:pos x="371" y="93"/>
                </a:cxn>
                <a:cxn ang="0">
                  <a:pos x="54" y="66"/>
                </a:cxn>
                <a:cxn ang="0">
                  <a:pos x="263" y="98"/>
                </a:cxn>
                <a:cxn ang="0">
                  <a:pos x="403" y="122"/>
                </a:cxn>
                <a:cxn ang="0">
                  <a:pos x="278" y="97"/>
                </a:cxn>
                <a:cxn ang="0">
                  <a:pos x="52" y="80"/>
                </a:cxn>
                <a:cxn ang="0">
                  <a:pos x="403" y="130"/>
                </a:cxn>
                <a:cxn ang="0">
                  <a:pos x="410" y="134"/>
                </a:cxn>
                <a:cxn ang="0">
                  <a:pos x="44" y="110"/>
                </a:cxn>
                <a:cxn ang="0">
                  <a:pos x="160" y="137"/>
                </a:cxn>
                <a:cxn ang="0">
                  <a:pos x="40" y="124"/>
                </a:cxn>
                <a:cxn ang="0">
                  <a:pos x="35" y="140"/>
                </a:cxn>
              </a:cxnLst>
              <a:rect l="0" t="0" r="r" b="b"/>
              <a:pathLst>
                <a:path w="492" h="165">
                  <a:moveTo>
                    <a:pt x="489" y="11"/>
                  </a:moveTo>
                  <a:cubicBezTo>
                    <a:pt x="492" y="20"/>
                    <a:pt x="492" y="30"/>
                    <a:pt x="488" y="41"/>
                  </a:cubicBezTo>
                  <a:cubicBezTo>
                    <a:pt x="486" y="47"/>
                    <a:pt x="482" y="52"/>
                    <a:pt x="480" y="58"/>
                  </a:cubicBezTo>
                  <a:cubicBezTo>
                    <a:pt x="478" y="62"/>
                    <a:pt x="478" y="66"/>
                    <a:pt x="477" y="71"/>
                  </a:cubicBezTo>
                  <a:cubicBezTo>
                    <a:pt x="475" y="77"/>
                    <a:pt x="472" y="85"/>
                    <a:pt x="471" y="91"/>
                  </a:cubicBezTo>
                  <a:cubicBezTo>
                    <a:pt x="471" y="93"/>
                    <a:pt x="472" y="95"/>
                    <a:pt x="472" y="98"/>
                  </a:cubicBezTo>
                  <a:cubicBezTo>
                    <a:pt x="469" y="112"/>
                    <a:pt x="463" y="125"/>
                    <a:pt x="462" y="140"/>
                  </a:cubicBezTo>
                  <a:cubicBezTo>
                    <a:pt x="446" y="139"/>
                    <a:pt x="429" y="142"/>
                    <a:pt x="415" y="146"/>
                  </a:cubicBezTo>
                  <a:cubicBezTo>
                    <a:pt x="412" y="143"/>
                    <a:pt x="407" y="142"/>
                    <a:pt x="404" y="139"/>
                  </a:cubicBezTo>
                  <a:cubicBezTo>
                    <a:pt x="402" y="141"/>
                    <a:pt x="402" y="144"/>
                    <a:pt x="400" y="145"/>
                  </a:cubicBezTo>
                  <a:cubicBezTo>
                    <a:pt x="387" y="142"/>
                    <a:pt x="376" y="146"/>
                    <a:pt x="369" y="141"/>
                  </a:cubicBezTo>
                  <a:cubicBezTo>
                    <a:pt x="348" y="150"/>
                    <a:pt x="332" y="133"/>
                    <a:pt x="330" y="115"/>
                  </a:cubicBezTo>
                  <a:cubicBezTo>
                    <a:pt x="322" y="111"/>
                    <a:pt x="318" y="117"/>
                    <a:pt x="315" y="121"/>
                  </a:cubicBezTo>
                  <a:cubicBezTo>
                    <a:pt x="316" y="136"/>
                    <a:pt x="306" y="144"/>
                    <a:pt x="294" y="145"/>
                  </a:cubicBezTo>
                  <a:cubicBezTo>
                    <a:pt x="291" y="145"/>
                    <a:pt x="290" y="143"/>
                    <a:pt x="287" y="143"/>
                  </a:cubicBezTo>
                  <a:cubicBezTo>
                    <a:pt x="283" y="143"/>
                    <a:pt x="279" y="145"/>
                    <a:pt x="276" y="144"/>
                  </a:cubicBezTo>
                  <a:cubicBezTo>
                    <a:pt x="273" y="144"/>
                    <a:pt x="269" y="140"/>
                    <a:pt x="265" y="141"/>
                  </a:cubicBezTo>
                  <a:cubicBezTo>
                    <a:pt x="262" y="141"/>
                    <a:pt x="259" y="143"/>
                    <a:pt x="255" y="144"/>
                  </a:cubicBezTo>
                  <a:cubicBezTo>
                    <a:pt x="249" y="144"/>
                    <a:pt x="241" y="144"/>
                    <a:pt x="234" y="145"/>
                  </a:cubicBezTo>
                  <a:cubicBezTo>
                    <a:pt x="220" y="146"/>
                    <a:pt x="208" y="147"/>
                    <a:pt x="195" y="149"/>
                  </a:cubicBezTo>
                  <a:cubicBezTo>
                    <a:pt x="184" y="151"/>
                    <a:pt x="174" y="150"/>
                    <a:pt x="167" y="156"/>
                  </a:cubicBezTo>
                  <a:cubicBezTo>
                    <a:pt x="161" y="153"/>
                    <a:pt x="158" y="148"/>
                    <a:pt x="148" y="147"/>
                  </a:cubicBezTo>
                  <a:cubicBezTo>
                    <a:pt x="146" y="148"/>
                    <a:pt x="146" y="146"/>
                    <a:pt x="146" y="144"/>
                  </a:cubicBezTo>
                  <a:cubicBezTo>
                    <a:pt x="120" y="156"/>
                    <a:pt x="81" y="154"/>
                    <a:pt x="46" y="155"/>
                  </a:cubicBezTo>
                  <a:cubicBezTo>
                    <a:pt x="43" y="155"/>
                    <a:pt x="43" y="159"/>
                    <a:pt x="40" y="159"/>
                  </a:cubicBezTo>
                  <a:cubicBezTo>
                    <a:pt x="29" y="155"/>
                    <a:pt x="15" y="160"/>
                    <a:pt x="6" y="165"/>
                  </a:cubicBezTo>
                  <a:cubicBezTo>
                    <a:pt x="3" y="164"/>
                    <a:pt x="3" y="162"/>
                    <a:pt x="0" y="161"/>
                  </a:cubicBezTo>
                  <a:cubicBezTo>
                    <a:pt x="4" y="155"/>
                    <a:pt x="3" y="148"/>
                    <a:pt x="4" y="140"/>
                  </a:cubicBezTo>
                  <a:cubicBezTo>
                    <a:pt x="4" y="138"/>
                    <a:pt x="7" y="136"/>
                    <a:pt x="7" y="134"/>
                  </a:cubicBezTo>
                  <a:cubicBezTo>
                    <a:pt x="10" y="126"/>
                    <a:pt x="10" y="117"/>
                    <a:pt x="12" y="107"/>
                  </a:cubicBezTo>
                  <a:cubicBezTo>
                    <a:pt x="14" y="100"/>
                    <a:pt x="17" y="92"/>
                    <a:pt x="19" y="84"/>
                  </a:cubicBezTo>
                  <a:cubicBezTo>
                    <a:pt x="21" y="77"/>
                    <a:pt x="24" y="69"/>
                    <a:pt x="25" y="63"/>
                  </a:cubicBezTo>
                  <a:cubicBezTo>
                    <a:pt x="26" y="58"/>
                    <a:pt x="23" y="52"/>
                    <a:pt x="25" y="48"/>
                  </a:cubicBezTo>
                  <a:cubicBezTo>
                    <a:pt x="28" y="40"/>
                    <a:pt x="38" y="37"/>
                    <a:pt x="44" y="33"/>
                  </a:cubicBezTo>
                  <a:cubicBezTo>
                    <a:pt x="51" y="28"/>
                    <a:pt x="56" y="22"/>
                    <a:pt x="62" y="18"/>
                  </a:cubicBezTo>
                  <a:cubicBezTo>
                    <a:pt x="79" y="18"/>
                    <a:pt x="100" y="9"/>
                    <a:pt x="119" y="14"/>
                  </a:cubicBezTo>
                  <a:cubicBezTo>
                    <a:pt x="126" y="16"/>
                    <a:pt x="131" y="22"/>
                    <a:pt x="137" y="25"/>
                  </a:cubicBezTo>
                  <a:cubicBezTo>
                    <a:pt x="141" y="37"/>
                    <a:pt x="137" y="53"/>
                    <a:pt x="129" y="59"/>
                  </a:cubicBezTo>
                  <a:cubicBezTo>
                    <a:pt x="141" y="60"/>
                    <a:pt x="150" y="62"/>
                    <a:pt x="156" y="66"/>
                  </a:cubicBezTo>
                  <a:cubicBezTo>
                    <a:pt x="158" y="53"/>
                    <a:pt x="162" y="41"/>
                    <a:pt x="163" y="28"/>
                  </a:cubicBezTo>
                  <a:cubicBezTo>
                    <a:pt x="166" y="27"/>
                    <a:pt x="168" y="25"/>
                    <a:pt x="172" y="26"/>
                  </a:cubicBezTo>
                  <a:cubicBezTo>
                    <a:pt x="179" y="21"/>
                    <a:pt x="189" y="19"/>
                    <a:pt x="194" y="12"/>
                  </a:cubicBezTo>
                  <a:cubicBezTo>
                    <a:pt x="197" y="13"/>
                    <a:pt x="200" y="13"/>
                    <a:pt x="203" y="13"/>
                  </a:cubicBezTo>
                  <a:cubicBezTo>
                    <a:pt x="210" y="11"/>
                    <a:pt x="219" y="12"/>
                    <a:pt x="226" y="11"/>
                  </a:cubicBezTo>
                  <a:cubicBezTo>
                    <a:pt x="231" y="11"/>
                    <a:pt x="235" y="6"/>
                    <a:pt x="238" y="10"/>
                  </a:cubicBezTo>
                  <a:cubicBezTo>
                    <a:pt x="237" y="23"/>
                    <a:pt x="229" y="36"/>
                    <a:pt x="226" y="49"/>
                  </a:cubicBezTo>
                  <a:cubicBezTo>
                    <a:pt x="222" y="66"/>
                    <a:pt x="220" y="84"/>
                    <a:pt x="216" y="104"/>
                  </a:cubicBezTo>
                  <a:cubicBezTo>
                    <a:pt x="226" y="102"/>
                    <a:pt x="234" y="104"/>
                    <a:pt x="244" y="102"/>
                  </a:cubicBezTo>
                  <a:cubicBezTo>
                    <a:pt x="251" y="90"/>
                    <a:pt x="260" y="76"/>
                    <a:pt x="260" y="57"/>
                  </a:cubicBezTo>
                  <a:cubicBezTo>
                    <a:pt x="267" y="53"/>
                    <a:pt x="268" y="43"/>
                    <a:pt x="272" y="36"/>
                  </a:cubicBezTo>
                  <a:cubicBezTo>
                    <a:pt x="277" y="35"/>
                    <a:pt x="282" y="34"/>
                    <a:pt x="285" y="29"/>
                  </a:cubicBezTo>
                  <a:cubicBezTo>
                    <a:pt x="292" y="27"/>
                    <a:pt x="302" y="22"/>
                    <a:pt x="310" y="17"/>
                  </a:cubicBezTo>
                  <a:cubicBezTo>
                    <a:pt x="314" y="14"/>
                    <a:pt x="318" y="8"/>
                    <a:pt x="325" y="9"/>
                  </a:cubicBezTo>
                  <a:cubicBezTo>
                    <a:pt x="326" y="9"/>
                    <a:pt x="332" y="8"/>
                    <a:pt x="329" y="11"/>
                  </a:cubicBezTo>
                  <a:cubicBezTo>
                    <a:pt x="333" y="8"/>
                    <a:pt x="335" y="4"/>
                    <a:pt x="340" y="4"/>
                  </a:cubicBezTo>
                  <a:cubicBezTo>
                    <a:pt x="351" y="4"/>
                    <a:pt x="360" y="17"/>
                    <a:pt x="362" y="27"/>
                  </a:cubicBezTo>
                  <a:cubicBezTo>
                    <a:pt x="365" y="24"/>
                    <a:pt x="371" y="22"/>
                    <a:pt x="376" y="19"/>
                  </a:cubicBezTo>
                  <a:cubicBezTo>
                    <a:pt x="383" y="14"/>
                    <a:pt x="388" y="5"/>
                    <a:pt x="396" y="3"/>
                  </a:cubicBezTo>
                  <a:cubicBezTo>
                    <a:pt x="405" y="0"/>
                    <a:pt x="417" y="4"/>
                    <a:pt x="427" y="9"/>
                  </a:cubicBezTo>
                  <a:cubicBezTo>
                    <a:pt x="429" y="13"/>
                    <a:pt x="429" y="14"/>
                    <a:pt x="428" y="21"/>
                  </a:cubicBezTo>
                  <a:cubicBezTo>
                    <a:pt x="435" y="19"/>
                    <a:pt x="443" y="9"/>
                    <a:pt x="454" y="8"/>
                  </a:cubicBezTo>
                  <a:cubicBezTo>
                    <a:pt x="456" y="6"/>
                    <a:pt x="459" y="5"/>
                    <a:pt x="460" y="3"/>
                  </a:cubicBezTo>
                  <a:cubicBezTo>
                    <a:pt x="472" y="2"/>
                    <a:pt x="483" y="6"/>
                    <a:pt x="489" y="11"/>
                  </a:cubicBezTo>
                  <a:close/>
                  <a:moveTo>
                    <a:pt x="470" y="71"/>
                  </a:moveTo>
                  <a:cubicBezTo>
                    <a:pt x="475" y="51"/>
                    <a:pt x="487" y="35"/>
                    <a:pt x="485" y="17"/>
                  </a:cubicBezTo>
                  <a:cubicBezTo>
                    <a:pt x="481" y="10"/>
                    <a:pt x="472" y="11"/>
                    <a:pt x="462" y="10"/>
                  </a:cubicBezTo>
                  <a:cubicBezTo>
                    <a:pt x="450" y="17"/>
                    <a:pt x="453" y="38"/>
                    <a:pt x="446" y="48"/>
                  </a:cubicBezTo>
                  <a:cubicBezTo>
                    <a:pt x="436" y="51"/>
                    <a:pt x="429" y="45"/>
                    <a:pt x="418" y="47"/>
                  </a:cubicBezTo>
                  <a:cubicBezTo>
                    <a:pt x="417" y="43"/>
                    <a:pt x="414" y="41"/>
                    <a:pt x="414" y="36"/>
                  </a:cubicBezTo>
                  <a:cubicBezTo>
                    <a:pt x="414" y="30"/>
                    <a:pt x="423" y="20"/>
                    <a:pt x="420" y="14"/>
                  </a:cubicBezTo>
                  <a:cubicBezTo>
                    <a:pt x="416" y="9"/>
                    <a:pt x="404" y="9"/>
                    <a:pt x="395" y="10"/>
                  </a:cubicBezTo>
                  <a:cubicBezTo>
                    <a:pt x="396" y="22"/>
                    <a:pt x="392" y="42"/>
                    <a:pt x="394" y="52"/>
                  </a:cubicBezTo>
                  <a:cubicBezTo>
                    <a:pt x="386" y="80"/>
                    <a:pt x="382" y="110"/>
                    <a:pt x="375" y="135"/>
                  </a:cubicBezTo>
                  <a:cubicBezTo>
                    <a:pt x="380" y="137"/>
                    <a:pt x="389" y="137"/>
                    <a:pt x="394" y="137"/>
                  </a:cubicBezTo>
                  <a:cubicBezTo>
                    <a:pt x="395" y="122"/>
                    <a:pt x="398" y="115"/>
                    <a:pt x="395" y="106"/>
                  </a:cubicBezTo>
                  <a:cubicBezTo>
                    <a:pt x="402" y="98"/>
                    <a:pt x="401" y="82"/>
                    <a:pt x="407" y="71"/>
                  </a:cubicBezTo>
                  <a:cubicBezTo>
                    <a:pt x="411" y="70"/>
                    <a:pt x="416" y="72"/>
                    <a:pt x="420" y="71"/>
                  </a:cubicBezTo>
                  <a:cubicBezTo>
                    <a:pt x="426" y="71"/>
                    <a:pt x="431" y="67"/>
                    <a:pt x="435" y="68"/>
                  </a:cubicBezTo>
                  <a:cubicBezTo>
                    <a:pt x="436" y="69"/>
                    <a:pt x="440" y="69"/>
                    <a:pt x="440" y="72"/>
                  </a:cubicBezTo>
                  <a:cubicBezTo>
                    <a:pt x="442" y="97"/>
                    <a:pt x="427" y="111"/>
                    <a:pt x="424" y="135"/>
                  </a:cubicBezTo>
                  <a:cubicBezTo>
                    <a:pt x="434" y="134"/>
                    <a:pt x="445" y="133"/>
                    <a:pt x="455" y="132"/>
                  </a:cubicBezTo>
                  <a:cubicBezTo>
                    <a:pt x="462" y="111"/>
                    <a:pt x="464" y="92"/>
                    <a:pt x="470" y="71"/>
                  </a:cubicBezTo>
                  <a:close/>
                  <a:moveTo>
                    <a:pt x="423" y="33"/>
                  </a:moveTo>
                  <a:cubicBezTo>
                    <a:pt x="428" y="32"/>
                    <a:pt x="431" y="30"/>
                    <a:pt x="435" y="27"/>
                  </a:cubicBezTo>
                  <a:cubicBezTo>
                    <a:pt x="441" y="24"/>
                    <a:pt x="448" y="22"/>
                    <a:pt x="448" y="16"/>
                  </a:cubicBezTo>
                  <a:cubicBezTo>
                    <a:pt x="441" y="23"/>
                    <a:pt x="430" y="26"/>
                    <a:pt x="423" y="33"/>
                  </a:cubicBezTo>
                  <a:close/>
                  <a:moveTo>
                    <a:pt x="284" y="42"/>
                  </a:moveTo>
                  <a:cubicBezTo>
                    <a:pt x="282" y="42"/>
                    <a:pt x="280" y="42"/>
                    <a:pt x="278" y="41"/>
                  </a:cubicBezTo>
                  <a:cubicBezTo>
                    <a:pt x="279" y="45"/>
                    <a:pt x="274" y="46"/>
                    <a:pt x="276" y="48"/>
                  </a:cubicBezTo>
                  <a:cubicBezTo>
                    <a:pt x="294" y="37"/>
                    <a:pt x="317" y="28"/>
                    <a:pt x="327" y="12"/>
                  </a:cubicBezTo>
                  <a:cubicBezTo>
                    <a:pt x="315" y="25"/>
                    <a:pt x="297" y="31"/>
                    <a:pt x="284" y="42"/>
                  </a:cubicBezTo>
                  <a:close/>
                  <a:moveTo>
                    <a:pt x="339" y="13"/>
                  </a:moveTo>
                  <a:cubicBezTo>
                    <a:pt x="304" y="38"/>
                    <a:pt x="290" y="87"/>
                    <a:pt x="274" y="134"/>
                  </a:cubicBezTo>
                  <a:cubicBezTo>
                    <a:pt x="281" y="139"/>
                    <a:pt x="296" y="136"/>
                    <a:pt x="303" y="133"/>
                  </a:cubicBezTo>
                  <a:cubicBezTo>
                    <a:pt x="308" y="122"/>
                    <a:pt x="311" y="105"/>
                    <a:pt x="324" y="105"/>
                  </a:cubicBezTo>
                  <a:cubicBezTo>
                    <a:pt x="328" y="105"/>
                    <a:pt x="331" y="108"/>
                    <a:pt x="337" y="110"/>
                  </a:cubicBezTo>
                  <a:cubicBezTo>
                    <a:pt x="338" y="125"/>
                    <a:pt x="349" y="142"/>
                    <a:pt x="365" y="134"/>
                  </a:cubicBezTo>
                  <a:cubicBezTo>
                    <a:pt x="371" y="118"/>
                    <a:pt x="363" y="106"/>
                    <a:pt x="364" y="88"/>
                  </a:cubicBezTo>
                  <a:cubicBezTo>
                    <a:pt x="363" y="86"/>
                    <a:pt x="360" y="86"/>
                    <a:pt x="360" y="83"/>
                  </a:cubicBezTo>
                  <a:cubicBezTo>
                    <a:pt x="361" y="81"/>
                    <a:pt x="362" y="79"/>
                    <a:pt x="362" y="76"/>
                  </a:cubicBezTo>
                  <a:cubicBezTo>
                    <a:pt x="360" y="75"/>
                    <a:pt x="359" y="73"/>
                    <a:pt x="358" y="71"/>
                  </a:cubicBezTo>
                  <a:cubicBezTo>
                    <a:pt x="362" y="64"/>
                    <a:pt x="357" y="60"/>
                    <a:pt x="359" y="53"/>
                  </a:cubicBezTo>
                  <a:cubicBezTo>
                    <a:pt x="357" y="53"/>
                    <a:pt x="351" y="55"/>
                    <a:pt x="350" y="51"/>
                  </a:cubicBezTo>
                  <a:cubicBezTo>
                    <a:pt x="350" y="46"/>
                    <a:pt x="356" y="46"/>
                    <a:pt x="358" y="43"/>
                  </a:cubicBezTo>
                  <a:cubicBezTo>
                    <a:pt x="354" y="31"/>
                    <a:pt x="355" y="15"/>
                    <a:pt x="339" y="13"/>
                  </a:cubicBezTo>
                  <a:close/>
                  <a:moveTo>
                    <a:pt x="364" y="38"/>
                  </a:moveTo>
                  <a:cubicBezTo>
                    <a:pt x="367" y="38"/>
                    <a:pt x="372" y="35"/>
                    <a:pt x="376" y="32"/>
                  </a:cubicBezTo>
                  <a:cubicBezTo>
                    <a:pt x="380" y="29"/>
                    <a:pt x="383" y="24"/>
                    <a:pt x="387" y="22"/>
                  </a:cubicBezTo>
                  <a:cubicBezTo>
                    <a:pt x="386" y="20"/>
                    <a:pt x="391" y="18"/>
                    <a:pt x="388" y="17"/>
                  </a:cubicBezTo>
                  <a:cubicBezTo>
                    <a:pt x="380" y="24"/>
                    <a:pt x="371" y="30"/>
                    <a:pt x="364" y="38"/>
                  </a:cubicBezTo>
                  <a:close/>
                  <a:moveTo>
                    <a:pt x="427" y="38"/>
                  </a:moveTo>
                  <a:cubicBezTo>
                    <a:pt x="432" y="41"/>
                    <a:pt x="437" y="35"/>
                    <a:pt x="440" y="32"/>
                  </a:cubicBezTo>
                  <a:cubicBezTo>
                    <a:pt x="442" y="32"/>
                    <a:pt x="446" y="33"/>
                    <a:pt x="444" y="30"/>
                  </a:cubicBezTo>
                  <a:cubicBezTo>
                    <a:pt x="439" y="33"/>
                    <a:pt x="432" y="34"/>
                    <a:pt x="427" y="38"/>
                  </a:cubicBezTo>
                  <a:close/>
                  <a:moveTo>
                    <a:pt x="210" y="100"/>
                  </a:moveTo>
                  <a:cubicBezTo>
                    <a:pt x="215" y="72"/>
                    <a:pt x="221" y="40"/>
                    <a:pt x="230" y="18"/>
                  </a:cubicBezTo>
                  <a:cubicBezTo>
                    <a:pt x="220" y="16"/>
                    <a:pt x="208" y="19"/>
                    <a:pt x="199" y="21"/>
                  </a:cubicBezTo>
                  <a:cubicBezTo>
                    <a:pt x="195" y="31"/>
                    <a:pt x="194" y="42"/>
                    <a:pt x="191" y="54"/>
                  </a:cubicBezTo>
                  <a:cubicBezTo>
                    <a:pt x="190" y="58"/>
                    <a:pt x="187" y="62"/>
                    <a:pt x="186" y="67"/>
                  </a:cubicBezTo>
                  <a:cubicBezTo>
                    <a:pt x="185" y="73"/>
                    <a:pt x="186" y="81"/>
                    <a:pt x="185" y="88"/>
                  </a:cubicBezTo>
                  <a:cubicBezTo>
                    <a:pt x="182" y="99"/>
                    <a:pt x="176" y="110"/>
                    <a:pt x="174" y="122"/>
                  </a:cubicBezTo>
                  <a:cubicBezTo>
                    <a:pt x="172" y="129"/>
                    <a:pt x="173" y="138"/>
                    <a:pt x="172" y="145"/>
                  </a:cubicBezTo>
                  <a:cubicBezTo>
                    <a:pt x="203" y="143"/>
                    <a:pt x="233" y="139"/>
                    <a:pt x="263" y="135"/>
                  </a:cubicBezTo>
                  <a:cubicBezTo>
                    <a:pt x="269" y="128"/>
                    <a:pt x="272" y="117"/>
                    <a:pt x="276" y="108"/>
                  </a:cubicBezTo>
                  <a:cubicBezTo>
                    <a:pt x="262" y="108"/>
                    <a:pt x="245" y="109"/>
                    <a:pt x="234" y="110"/>
                  </a:cubicBezTo>
                  <a:cubicBezTo>
                    <a:pt x="228" y="111"/>
                    <a:pt x="224" y="110"/>
                    <a:pt x="219" y="111"/>
                  </a:cubicBezTo>
                  <a:cubicBezTo>
                    <a:pt x="214" y="111"/>
                    <a:pt x="206" y="116"/>
                    <a:pt x="205" y="108"/>
                  </a:cubicBezTo>
                  <a:cubicBezTo>
                    <a:pt x="203" y="104"/>
                    <a:pt x="210" y="105"/>
                    <a:pt x="210" y="100"/>
                  </a:cubicBezTo>
                  <a:close/>
                  <a:moveTo>
                    <a:pt x="366" y="46"/>
                  </a:moveTo>
                  <a:cubicBezTo>
                    <a:pt x="365" y="46"/>
                    <a:pt x="367" y="50"/>
                    <a:pt x="366" y="52"/>
                  </a:cubicBezTo>
                  <a:cubicBezTo>
                    <a:pt x="371" y="49"/>
                    <a:pt x="384" y="44"/>
                    <a:pt x="386" y="37"/>
                  </a:cubicBezTo>
                  <a:cubicBezTo>
                    <a:pt x="386" y="36"/>
                    <a:pt x="388" y="32"/>
                    <a:pt x="385" y="32"/>
                  </a:cubicBezTo>
                  <a:cubicBezTo>
                    <a:pt x="380" y="38"/>
                    <a:pt x="371" y="39"/>
                    <a:pt x="366" y="46"/>
                  </a:cubicBezTo>
                  <a:close/>
                  <a:moveTo>
                    <a:pt x="189" y="24"/>
                  </a:moveTo>
                  <a:cubicBezTo>
                    <a:pt x="182" y="29"/>
                    <a:pt x="172" y="30"/>
                    <a:pt x="169" y="39"/>
                  </a:cubicBezTo>
                  <a:cubicBezTo>
                    <a:pt x="177" y="36"/>
                    <a:pt x="184" y="31"/>
                    <a:pt x="191" y="26"/>
                  </a:cubicBezTo>
                  <a:cubicBezTo>
                    <a:pt x="191" y="24"/>
                    <a:pt x="190" y="23"/>
                    <a:pt x="189" y="24"/>
                  </a:cubicBezTo>
                  <a:close/>
                  <a:moveTo>
                    <a:pt x="129" y="28"/>
                  </a:moveTo>
                  <a:cubicBezTo>
                    <a:pt x="116" y="16"/>
                    <a:pt x="88" y="19"/>
                    <a:pt x="73" y="25"/>
                  </a:cubicBezTo>
                  <a:cubicBezTo>
                    <a:pt x="64" y="66"/>
                    <a:pt x="53" y="103"/>
                    <a:pt x="43" y="141"/>
                  </a:cubicBezTo>
                  <a:cubicBezTo>
                    <a:pt x="48" y="142"/>
                    <a:pt x="47" y="146"/>
                    <a:pt x="46" y="150"/>
                  </a:cubicBezTo>
                  <a:cubicBezTo>
                    <a:pt x="61" y="149"/>
                    <a:pt x="82" y="146"/>
                    <a:pt x="102" y="146"/>
                  </a:cubicBezTo>
                  <a:cubicBezTo>
                    <a:pt x="121" y="145"/>
                    <a:pt x="140" y="143"/>
                    <a:pt x="153" y="135"/>
                  </a:cubicBezTo>
                  <a:cubicBezTo>
                    <a:pt x="154" y="134"/>
                    <a:pt x="155" y="131"/>
                    <a:pt x="157" y="130"/>
                  </a:cubicBezTo>
                  <a:cubicBezTo>
                    <a:pt x="159" y="128"/>
                    <a:pt x="162" y="128"/>
                    <a:pt x="163" y="126"/>
                  </a:cubicBezTo>
                  <a:cubicBezTo>
                    <a:pt x="166" y="123"/>
                    <a:pt x="169" y="114"/>
                    <a:pt x="170" y="107"/>
                  </a:cubicBezTo>
                  <a:cubicBezTo>
                    <a:pt x="173" y="91"/>
                    <a:pt x="167" y="86"/>
                    <a:pt x="161" y="77"/>
                  </a:cubicBezTo>
                  <a:cubicBezTo>
                    <a:pt x="159" y="76"/>
                    <a:pt x="159" y="78"/>
                    <a:pt x="156" y="78"/>
                  </a:cubicBezTo>
                  <a:cubicBezTo>
                    <a:pt x="152" y="69"/>
                    <a:pt x="141" y="65"/>
                    <a:pt x="130" y="66"/>
                  </a:cubicBezTo>
                  <a:cubicBezTo>
                    <a:pt x="122" y="66"/>
                    <a:pt x="116" y="73"/>
                    <a:pt x="110" y="71"/>
                  </a:cubicBezTo>
                  <a:cubicBezTo>
                    <a:pt x="111" y="68"/>
                    <a:pt x="107" y="69"/>
                    <a:pt x="108" y="65"/>
                  </a:cubicBezTo>
                  <a:cubicBezTo>
                    <a:pt x="121" y="60"/>
                    <a:pt x="136" y="47"/>
                    <a:pt x="129" y="28"/>
                  </a:cubicBezTo>
                  <a:close/>
                  <a:moveTo>
                    <a:pt x="270" y="66"/>
                  </a:moveTo>
                  <a:cubicBezTo>
                    <a:pt x="281" y="56"/>
                    <a:pt x="302" y="53"/>
                    <a:pt x="305" y="38"/>
                  </a:cubicBezTo>
                  <a:cubicBezTo>
                    <a:pt x="294" y="48"/>
                    <a:pt x="270" y="49"/>
                    <a:pt x="270" y="66"/>
                  </a:cubicBezTo>
                  <a:close/>
                  <a:moveTo>
                    <a:pt x="367" y="62"/>
                  </a:moveTo>
                  <a:cubicBezTo>
                    <a:pt x="370" y="64"/>
                    <a:pt x="372" y="60"/>
                    <a:pt x="375" y="58"/>
                  </a:cubicBezTo>
                  <a:cubicBezTo>
                    <a:pt x="378" y="56"/>
                    <a:pt x="383" y="54"/>
                    <a:pt x="385" y="50"/>
                  </a:cubicBezTo>
                  <a:cubicBezTo>
                    <a:pt x="385" y="49"/>
                    <a:pt x="385" y="48"/>
                    <a:pt x="384" y="48"/>
                  </a:cubicBezTo>
                  <a:cubicBezTo>
                    <a:pt x="379" y="54"/>
                    <a:pt x="370" y="54"/>
                    <a:pt x="367" y="62"/>
                  </a:cubicBezTo>
                  <a:close/>
                  <a:moveTo>
                    <a:pt x="37" y="47"/>
                  </a:moveTo>
                  <a:cubicBezTo>
                    <a:pt x="36" y="48"/>
                    <a:pt x="32" y="48"/>
                    <a:pt x="34" y="50"/>
                  </a:cubicBezTo>
                  <a:cubicBezTo>
                    <a:pt x="43" y="42"/>
                    <a:pt x="53" y="36"/>
                    <a:pt x="62" y="29"/>
                  </a:cubicBezTo>
                  <a:cubicBezTo>
                    <a:pt x="63" y="29"/>
                    <a:pt x="63" y="30"/>
                    <a:pt x="65" y="30"/>
                  </a:cubicBezTo>
                  <a:cubicBezTo>
                    <a:pt x="65" y="28"/>
                    <a:pt x="68" y="25"/>
                    <a:pt x="66" y="23"/>
                  </a:cubicBezTo>
                  <a:cubicBezTo>
                    <a:pt x="56" y="30"/>
                    <a:pt x="44" y="38"/>
                    <a:pt x="37" y="47"/>
                  </a:cubicBezTo>
                  <a:close/>
                  <a:moveTo>
                    <a:pt x="165" y="55"/>
                  </a:moveTo>
                  <a:cubicBezTo>
                    <a:pt x="173" y="53"/>
                    <a:pt x="177" y="46"/>
                    <a:pt x="185" y="44"/>
                  </a:cubicBezTo>
                  <a:cubicBezTo>
                    <a:pt x="184" y="40"/>
                    <a:pt x="188" y="38"/>
                    <a:pt x="186" y="37"/>
                  </a:cubicBezTo>
                  <a:cubicBezTo>
                    <a:pt x="179" y="43"/>
                    <a:pt x="168" y="44"/>
                    <a:pt x="165" y="55"/>
                  </a:cubicBezTo>
                  <a:close/>
                  <a:moveTo>
                    <a:pt x="369" y="68"/>
                  </a:moveTo>
                  <a:cubicBezTo>
                    <a:pt x="370" y="70"/>
                    <a:pt x="367" y="74"/>
                    <a:pt x="370" y="75"/>
                  </a:cubicBezTo>
                  <a:cubicBezTo>
                    <a:pt x="373" y="69"/>
                    <a:pt x="382" y="70"/>
                    <a:pt x="383" y="62"/>
                  </a:cubicBezTo>
                  <a:cubicBezTo>
                    <a:pt x="379" y="61"/>
                    <a:pt x="373" y="66"/>
                    <a:pt x="369" y="68"/>
                  </a:cubicBezTo>
                  <a:close/>
                  <a:moveTo>
                    <a:pt x="32" y="62"/>
                  </a:moveTo>
                  <a:cubicBezTo>
                    <a:pt x="37" y="62"/>
                    <a:pt x="43" y="57"/>
                    <a:pt x="48" y="53"/>
                  </a:cubicBezTo>
                  <a:cubicBezTo>
                    <a:pt x="53" y="48"/>
                    <a:pt x="59" y="43"/>
                    <a:pt x="62" y="38"/>
                  </a:cubicBezTo>
                  <a:cubicBezTo>
                    <a:pt x="63" y="38"/>
                    <a:pt x="63" y="37"/>
                    <a:pt x="62" y="37"/>
                  </a:cubicBezTo>
                  <a:cubicBezTo>
                    <a:pt x="51" y="45"/>
                    <a:pt x="40" y="52"/>
                    <a:pt x="32" y="62"/>
                  </a:cubicBezTo>
                  <a:close/>
                  <a:moveTo>
                    <a:pt x="265" y="77"/>
                  </a:moveTo>
                  <a:cubicBezTo>
                    <a:pt x="274" y="74"/>
                    <a:pt x="290" y="72"/>
                    <a:pt x="294" y="60"/>
                  </a:cubicBezTo>
                  <a:cubicBezTo>
                    <a:pt x="285" y="63"/>
                    <a:pt x="277" y="66"/>
                    <a:pt x="273" y="74"/>
                  </a:cubicBezTo>
                  <a:cubicBezTo>
                    <a:pt x="271" y="76"/>
                    <a:pt x="265" y="72"/>
                    <a:pt x="265" y="77"/>
                  </a:cubicBezTo>
                  <a:close/>
                  <a:moveTo>
                    <a:pt x="165" y="67"/>
                  </a:moveTo>
                  <a:cubicBezTo>
                    <a:pt x="171" y="65"/>
                    <a:pt x="173" y="59"/>
                    <a:pt x="182" y="61"/>
                  </a:cubicBezTo>
                  <a:cubicBezTo>
                    <a:pt x="183" y="57"/>
                    <a:pt x="180" y="56"/>
                    <a:pt x="182" y="54"/>
                  </a:cubicBezTo>
                  <a:cubicBezTo>
                    <a:pt x="176" y="56"/>
                    <a:pt x="165" y="60"/>
                    <a:pt x="165" y="67"/>
                  </a:cubicBezTo>
                  <a:close/>
                  <a:moveTo>
                    <a:pt x="410" y="85"/>
                  </a:moveTo>
                  <a:cubicBezTo>
                    <a:pt x="416" y="83"/>
                    <a:pt x="422" y="81"/>
                    <a:pt x="426" y="77"/>
                  </a:cubicBezTo>
                  <a:cubicBezTo>
                    <a:pt x="419" y="77"/>
                    <a:pt x="413" y="79"/>
                    <a:pt x="410" y="85"/>
                  </a:cubicBezTo>
                  <a:close/>
                  <a:moveTo>
                    <a:pt x="370" y="80"/>
                  </a:moveTo>
                  <a:cubicBezTo>
                    <a:pt x="370" y="84"/>
                    <a:pt x="370" y="83"/>
                    <a:pt x="371" y="86"/>
                  </a:cubicBezTo>
                  <a:cubicBezTo>
                    <a:pt x="375" y="84"/>
                    <a:pt x="382" y="81"/>
                    <a:pt x="379" y="75"/>
                  </a:cubicBezTo>
                  <a:cubicBezTo>
                    <a:pt x="377" y="77"/>
                    <a:pt x="374" y="79"/>
                    <a:pt x="370" y="80"/>
                  </a:cubicBezTo>
                  <a:close/>
                  <a:moveTo>
                    <a:pt x="406" y="99"/>
                  </a:moveTo>
                  <a:cubicBezTo>
                    <a:pt x="415" y="95"/>
                    <a:pt x="421" y="90"/>
                    <a:pt x="429" y="86"/>
                  </a:cubicBezTo>
                  <a:cubicBezTo>
                    <a:pt x="431" y="86"/>
                    <a:pt x="431" y="87"/>
                    <a:pt x="432" y="88"/>
                  </a:cubicBezTo>
                  <a:cubicBezTo>
                    <a:pt x="432" y="85"/>
                    <a:pt x="435" y="82"/>
                    <a:pt x="433" y="80"/>
                  </a:cubicBezTo>
                  <a:cubicBezTo>
                    <a:pt x="424" y="86"/>
                    <a:pt x="412" y="89"/>
                    <a:pt x="406" y="99"/>
                  </a:cubicBezTo>
                  <a:close/>
                  <a:moveTo>
                    <a:pt x="30" y="74"/>
                  </a:moveTo>
                  <a:cubicBezTo>
                    <a:pt x="29" y="74"/>
                    <a:pt x="26" y="77"/>
                    <a:pt x="28" y="78"/>
                  </a:cubicBezTo>
                  <a:cubicBezTo>
                    <a:pt x="30" y="75"/>
                    <a:pt x="33" y="73"/>
                    <a:pt x="36" y="72"/>
                  </a:cubicBezTo>
                  <a:cubicBezTo>
                    <a:pt x="43" y="67"/>
                    <a:pt x="49" y="62"/>
                    <a:pt x="57" y="58"/>
                  </a:cubicBezTo>
                  <a:cubicBezTo>
                    <a:pt x="57" y="55"/>
                    <a:pt x="60" y="56"/>
                    <a:pt x="59" y="52"/>
                  </a:cubicBezTo>
                  <a:cubicBezTo>
                    <a:pt x="48" y="57"/>
                    <a:pt x="40" y="67"/>
                    <a:pt x="30" y="74"/>
                  </a:cubicBezTo>
                  <a:close/>
                  <a:moveTo>
                    <a:pt x="167" y="74"/>
                  </a:moveTo>
                  <a:cubicBezTo>
                    <a:pt x="172" y="78"/>
                    <a:pt x="183" y="69"/>
                    <a:pt x="179" y="66"/>
                  </a:cubicBezTo>
                  <a:cubicBezTo>
                    <a:pt x="176" y="70"/>
                    <a:pt x="171" y="71"/>
                    <a:pt x="167" y="74"/>
                  </a:cubicBezTo>
                  <a:close/>
                  <a:moveTo>
                    <a:pt x="268" y="85"/>
                  </a:moveTo>
                  <a:cubicBezTo>
                    <a:pt x="275" y="84"/>
                    <a:pt x="286" y="82"/>
                    <a:pt x="286" y="75"/>
                  </a:cubicBezTo>
                  <a:cubicBezTo>
                    <a:pt x="281" y="80"/>
                    <a:pt x="271" y="79"/>
                    <a:pt x="268" y="85"/>
                  </a:cubicBezTo>
                  <a:close/>
                  <a:moveTo>
                    <a:pt x="404" y="109"/>
                  </a:moveTo>
                  <a:cubicBezTo>
                    <a:pt x="414" y="106"/>
                    <a:pt x="422" y="101"/>
                    <a:pt x="430" y="96"/>
                  </a:cubicBezTo>
                  <a:cubicBezTo>
                    <a:pt x="429" y="93"/>
                    <a:pt x="434" y="91"/>
                    <a:pt x="430" y="90"/>
                  </a:cubicBezTo>
                  <a:cubicBezTo>
                    <a:pt x="424" y="100"/>
                    <a:pt x="410" y="100"/>
                    <a:pt x="404" y="109"/>
                  </a:cubicBezTo>
                  <a:close/>
                  <a:moveTo>
                    <a:pt x="371" y="93"/>
                  </a:moveTo>
                  <a:cubicBezTo>
                    <a:pt x="372" y="98"/>
                    <a:pt x="372" y="104"/>
                    <a:pt x="374" y="108"/>
                  </a:cubicBezTo>
                  <a:cubicBezTo>
                    <a:pt x="375" y="103"/>
                    <a:pt x="376" y="102"/>
                    <a:pt x="374" y="97"/>
                  </a:cubicBezTo>
                  <a:cubicBezTo>
                    <a:pt x="376" y="97"/>
                    <a:pt x="380" y="90"/>
                    <a:pt x="376" y="90"/>
                  </a:cubicBezTo>
                  <a:cubicBezTo>
                    <a:pt x="375" y="92"/>
                    <a:pt x="372" y="92"/>
                    <a:pt x="371" y="93"/>
                  </a:cubicBezTo>
                  <a:close/>
                  <a:moveTo>
                    <a:pt x="31" y="86"/>
                  </a:moveTo>
                  <a:cubicBezTo>
                    <a:pt x="27" y="86"/>
                    <a:pt x="25" y="87"/>
                    <a:pt x="24" y="90"/>
                  </a:cubicBezTo>
                  <a:cubicBezTo>
                    <a:pt x="32" y="86"/>
                    <a:pt x="41" y="83"/>
                    <a:pt x="45" y="75"/>
                  </a:cubicBezTo>
                  <a:cubicBezTo>
                    <a:pt x="51" y="76"/>
                    <a:pt x="52" y="71"/>
                    <a:pt x="56" y="70"/>
                  </a:cubicBezTo>
                  <a:cubicBezTo>
                    <a:pt x="53" y="69"/>
                    <a:pt x="59" y="65"/>
                    <a:pt x="54" y="66"/>
                  </a:cubicBezTo>
                  <a:cubicBezTo>
                    <a:pt x="46" y="72"/>
                    <a:pt x="37" y="77"/>
                    <a:pt x="31" y="86"/>
                  </a:cubicBezTo>
                  <a:close/>
                  <a:moveTo>
                    <a:pt x="263" y="98"/>
                  </a:moveTo>
                  <a:cubicBezTo>
                    <a:pt x="266" y="96"/>
                    <a:pt x="269" y="93"/>
                    <a:pt x="275" y="93"/>
                  </a:cubicBezTo>
                  <a:cubicBezTo>
                    <a:pt x="275" y="90"/>
                    <a:pt x="286" y="89"/>
                    <a:pt x="281" y="87"/>
                  </a:cubicBezTo>
                  <a:cubicBezTo>
                    <a:pt x="276" y="91"/>
                    <a:pt x="263" y="92"/>
                    <a:pt x="263" y="98"/>
                  </a:cubicBezTo>
                  <a:close/>
                  <a:moveTo>
                    <a:pt x="177" y="86"/>
                  </a:moveTo>
                  <a:cubicBezTo>
                    <a:pt x="176" y="82"/>
                    <a:pt x="180" y="80"/>
                    <a:pt x="177" y="79"/>
                  </a:cubicBezTo>
                  <a:cubicBezTo>
                    <a:pt x="174" y="81"/>
                    <a:pt x="174" y="85"/>
                    <a:pt x="177" y="86"/>
                  </a:cubicBezTo>
                  <a:close/>
                  <a:moveTo>
                    <a:pt x="405" y="115"/>
                  </a:moveTo>
                  <a:cubicBezTo>
                    <a:pt x="405" y="119"/>
                    <a:pt x="403" y="119"/>
                    <a:pt x="403" y="122"/>
                  </a:cubicBezTo>
                  <a:cubicBezTo>
                    <a:pt x="410" y="120"/>
                    <a:pt x="413" y="114"/>
                    <a:pt x="422" y="115"/>
                  </a:cubicBezTo>
                  <a:cubicBezTo>
                    <a:pt x="423" y="112"/>
                    <a:pt x="425" y="110"/>
                    <a:pt x="426" y="106"/>
                  </a:cubicBezTo>
                  <a:cubicBezTo>
                    <a:pt x="418" y="108"/>
                    <a:pt x="412" y="113"/>
                    <a:pt x="405" y="115"/>
                  </a:cubicBezTo>
                  <a:close/>
                  <a:moveTo>
                    <a:pt x="272" y="101"/>
                  </a:moveTo>
                  <a:cubicBezTo>
                    <a:pt x="275" y="101"/>
                    <a:pt x="278" y="100"/>
                    <a:pt x="278" y="97"/>
                  </a:cubicBezTo>
                  <a:cubicBezTo>
                    <a:pt x="275" y="97"/>
                    <a:pt x="273" y="99"/>
                    <a:pt x="272" y="101"/>
                  </a:cubicBezTo>
                  <a:close/>
                  <a:moveTo>
                    <a:pt x="29" y="95"/>
                  </a:moveTo>
                  <a:cubicBezTo>
                    <a:pt x="29" y="102"/>
                    <a:pt x="21" y="100"/>
                    <a:pt x="21" y="107"/>
                  </a:cubicBezTo>
                  <a:cubicBezTo>
                    <a:pt x="30" y="103"/>
                    <a:pt x="42" y="93"/>
                    <a:pt x="52" y="87"/>
                  </a:cubicBezTo>
                  <a:cubicBezTo>
                    <a:pt x="51" y="84"/>
                    <a:pt x="55" y="81"/>
                    <a:pt x="52" y="80"/>
                  </a:cubicBezTo>
                  <a:cubicBezTo>
                    <a:pt x="44" y="85"/>
                    <a:pt x="38" y="91"/>
                    <a:pt x="29" y="95"/>
                  </a:cubicBezTo>
                  <a:close/>
                  <a:moveTo>
                    <a:pt x="403" y="130"/>
                  </a:moveTo>
                  <a:cubicBezTo>
                    <a:pt x="409" y="130"/>
                    <a:pt x="412" y="122"/>
                    <a:pt x="419" y="126"/>
                  </a:cubicBezTo>
                  <a:cubicBezTo>
                    <a:pt x="418" y="123"/>
                    <a:pt x="424" y="120"/>
                    <a:pt x="420" y="119"/>
                  </a:cubicBezTo>
                  <a:cubicBezTo>
                    <a:pt x="416" y="125"/>
                    <a:pt x="407" y="124"/>
                    <a:pt x="403" y="130"/>
                  </a:cubicBezTo>
                  <a:close/>
                  <a:moveTo>
                    <a:pt x="26" y="113"/>
                  </a:moveTo>
                  <a:cubicBezTo>
                    <a:pt x="30" y="112"/>
                    <a:pt x="36" y="109"/>
                    <a:pt x="39" y="107"/>
                  </a:cubicBezTo>
                  <a:cubicBezTo>
                    <a:pt x="42" y="105"/>
                    <a:pt x="50" y="99"/>
                    <a:pt x="47" y="97"/>
                  </a:cubicBezTo>
                  <a:cubicBezTo>
                    <a:pt x="41" y="103"/>
                    <a:pt x="31" y="105"/>
                    <a:pt x="26" y="113"/>
                  </a:cubicBezTo>
                  <a:close/>
                  <a:moveTo>
                    <a:pt x="410" y="134"/>
                  </a:moveTo>
                  <a:cubicBezTo>
                    <a:pt x="412" y="135"/>
                    <a:pt x="414" y="136"/>
                    <a:pt x="418" y="136"/>
                  </a:cubicBezTo>
                  <a:cubicBezTo>
                    <a:pt x="420" y="134"/>
                    <a:pt x="417" y="132"/>
                    <a:pt x="419" y="130"/>
                  </a:cubicBezTo>
                  <a:cubicBezTo>
                    <a:pt x="415" y="130"/>
                    <a:pt x="414" y="133"/>
                    <a:pt x="410" y="134"/>
                  </a:cubicBezTo>
                  <a:close/>
                  <a:moveTo>
                    <a:pt x="22" y="128"/>
                  </a:moveTo>
                  <a:cubicBezTo>
                    <a:pt x="29" y="122"/>
                    <a:pt x="43" y="119"/>
                    <a:pt x="44" y="110"/>
                  </a:cubicBezTo>
                  <a:cubicBezTo>
                    <a:pt x="38" y="117"/>
                    <a:pt x="22" y="117"/>
                    <a:pt x="22" y="128"/>
                  </a:cubicBezTo>
                  <a:close/>
                  <a:moveTo>
                    <a:pt x="19" y="119"/>
                  </a:moveTo>
                  <a:cubicBezTo>
                    <a:pt x="20" y="117"/>
                    <a:pt x="22" y="118"/>
                    <a:pt x="22" y="116"/>
                  </a:cubicBezTo>
                  <a:cubicBezTo>
                    <a:pt x="20" y="114"/>
                    <a:pt x="16" y="117"/>
                    <a:pt x="19" y="119"/>
                  </a:cubicBezTo>
                  <a:close/>
                  <a:moveTo>
                    <a:pt x="160" y="137"/>
                  </a:moveTo>
                  <a:cubicBezTo>
                    <a:pt x="163" y="136"/>
                    <a:pt x="165" y="136"/>
                    <a:pt x="165" y="133"/>
                  </a:cubicBezTo>
                  <a:cubicBezTo>
                    <a:pt x="163" y="133"/>
                    <a:pt x="162" y="135"/>
                    <a:pt x="160" y="137"/>
                  </a:cubicBezTo>
                  <a:close/>
                  <a:moveTo>
                    <a:pt x="14" y="138"/>
                  </a:moveTo>
                  <a:cubicBezTo>
                    <a:pt x="14" y="142"/>
                    <a:pt x="12" y="142"/>
                    <a:pt x="12" y="146"/>
                  </a:cubicBezTo>
                  <a:cubicBezTo>
                    <a:pt x="20" y="141"/>
                    <a:pt x="41" y="136"/>
                    <a:pt x="40" y="124"/>
                  </a:cubicBezTo>
                  <a:cubicBezTo>
                    <a:pt x="32" y="129"/>
                    <a:pt x="23" y="134"/>
                    <a:pt x="14" y="138"/>
                  </a:cubicBezTo>
                  <a:close/>
                  <a:moveTo>
                    <a:pt x="16" y="132"/>
                  </a:moveTo>
                  <a:cubicBezTo>
                    <a:pt x="17" y="131"/>
                    <a:pt x="22" y="130"/>
                    <a:pt x="19" y="128"/>
                  </a:cubicBezTo>
                  <a:cubicBezTo>
                    <a:pt x="19" y="130"/>
                    <a:pt x="13" y="130"/>
                    <a:pt x="16" y="132"/>
                  </a:cubicBezTo>
                  <a:close/>
                  <a:moveTo>
                    <a:pt x="35" y="140"/>
                  </a:moveTo>
                  <a:cubicBezTo>
                    <a:pt x="29" y="145"/>
                    <a:pt x="19" y="146"/>
                    <a:pt x="15" y="154"/>
                  </a:cubicBezTo>
                  <a:cubicBezTo>
                    <a:pt x="23" y="153"/>
                    <a:pt x="29" y="151"/>
                    <a:pt x="35" y="149"/>
                  </a:cubicBezTo>
                  <a:cubicBezTo>
                    <a:pt x="34" y="145"/>
                    <a:pt x="39" y="141"/>
                    <a:pt x="35" y="140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81"/>
          <p:cNvGrpSpPr>
            <a:grpSpLocks noChangeAspect="1"/>
          </p:cNvGrpSpPr>
          <p:nvPr/>
        </p:nvGrpSpPr>
        <p:grpSpPr bwMode="auto">
          <a:xfrm>
            <a:off x="9422354" y="3979439"/>
            <a:ext cx="1842181" cy="723296"/>
            <a:chOff x="-22" y="2134"/>
            <a:chExt cx="1574" cy="618"/>
          </a:xfrm>
        </p:grpSpPr>
        <p:sp>
          <p:nvSpPr>
            <p:cNvPr id="37" name="AutoShape 80"/>
            <p:cNvSpPr>
              <a:spLocks noChangeAspect="1" noChangeArrowheads="1" noTextEdit="1"/>
            </p:cNvSpPr>
            <p:nvPr/>
          </p:nvSpPr>
          <p:spPr bwMode="auto">
            <a:xfrm>
              <a:off x="-22" y="2134"/>
              <a:ext cx="1574" cy="618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2"/>
            <p:cNvSpPr>
              <a:spLocks noEditPoints="1"/>
            </p:cNvSpPr>
            <p:nvPr/>
          </p:nvSpPr>
          <p:spPr bwMode="auto">
            <a:xfrm>
              <a:off x="-26" y="2130"/>
              <a:ext cx="1586" cy="618"/>
            </a:xfrm>
            <a:custGeom>
              <a:avLst/>
              <a:gdLst/>
              <a:ahLst/>
              <a:cxnLst>
                <a:cxn ang="0">
                  <a:pos x="261" y="150"/>
                </a:cxn>
                <a:cxn ang="0">
                  <a:pos x="190" y="129"/>
                </a:cxn>
                <a:cxn ang="0">
                  <a:pos x="103" y="136"/>
                </a:cxn>
                <a:cxn ang="0">
                  <a:pos x="19" y="95"/>
                </a:cxn>
                <a:cxn ang="0">
                  <a:pos x="38" y="17"/>
                </a:cxn>
                <a:cxn ang="0">
                  <a:pos x="93" y="68"/>
                </a:cxn>
                <a:cxn ang="0">
                  <a:pos x="140" y="49"/>
                </a:cxn>
                <a:cxn ang="0">
                  <a:pos x="184" y="13"/>
                </a:cxn>
                <a:cxn ang="0">
                  <a:pos x="202" y="89"/>
                </a:cxn>
                <a:cxn ang="0">
                  <a:pos x="275" y="71"/>
                </a:cxn>
                <a:cxn ang="0">
                  <a:pos x="311" y="24"/>
                </a:cxn>
                <a:cxn ang="0">
                  <a:pos x="337" y="15"/>
                </a:cxn>
                <a:cxn ang="0">
                  <a:pos x="401" y="16"/>
                </a:cxn>
                <a:cxn ang="0">
                  <a:pos x="361" y="137"/>
                </a:cxn>
                <a:cxn ang="0">
                  <a:pos x="344" y="124"/>
                </a:cxn>
                <a:cxn ang="0">
                  <a:pos x="304" y="142"/>
                </a:cxn>
                <a:cxn ang="0">
                  <a:pos x="301" y="78"/>
                </a:cxn>
                <a:cxn ang="0">
                  <a:pos x="356" y="117"/>
                </a:cxn>
                <a:cxn ang="0">
                  <a:pos x="255" y="19"/>
                </a:cxn>
                <a:cxn ang="0">
                  <a:pos x="320" y="29"/>
                </a:cxn>
                <a:cxn ang="0">
                  <a:pos x="162" y="17"/>
                </a:cxn>
                <a:cxn ang="0">
                  <a:pos x="61" y="25"/>
                </a:cxn>
                <a:cxn ang="0">
                  <a:pos x="265" y="35"/>
                </a:cxn>
                <a:cxn ang="0">
                  <a:pos x="57" y="22"/>
                </a:cxn>
                <a:cxn ang="0">
                  <a:pos x="163" y="32"/>
                </a:cxn>
                <a:cxn ang="0">
                  <a:pos x="54" y="75"/>
                </a:cxn>
                <a:cxn ang="0">
                  <a:pos x="41" y="46"/>
                </a:cxn>
                <a:cxn ang="0">
                  <a:pos x="330" y="67"/>
                </a:cxn>
                <a:cxn ang="0">
                  <a:pos x="314" y="58"/>
                </a:cxn>
                <a:cxn ang="0">
                  <a:pos x="86" y="69"/>
                </a:cxn>
                <a:cxn ang="0">
                  <a:pos x="37" y="59"/>
                </a:cxn>
                <a:cxn ang="0">
                  <a:pos x="153" y="62"/>
                </a:cxn>
                <a:cxn ang="0">
                  <a:pos x="310" y="89"/>
                </a:cxn>
                <a:cxn ang="0">
                  <a:pos x="215" y="80"/>
                </a:cxn>
                <a:cxn ang="0">
                  <a:pos x="131" y="94"/>
                </a:cxn>
                <a:cxn ang="0">
                  <a:pos x="146" y="73"/>
                </a:cxn>
                <a:cxn ang="0">
                  <a:pos x="305" y="99"/>
                </a:cxn>
                <a:cxn ang="0">
                  <a:pos x="305" y="99"/>
                </a:cxn>
                <a:cxn ang="0">
                  <a:pos x="90" y="112"/>
                </a:cxn>
                <a:cxn ang="0">
                  <a:pos x="39" y="86"/>
                </a:cxn>
                <a:cxn ang="0">
                  <a:pos x="90" y="125"/>
                </a:cxn>
                <a:cxn ang="0">
                  <a:pos x="188" y="105"/>
                </a:cxn>
                <a:cxn ang="0">
                  <a:pos x="188" y="105"/>
                </a:cxn>
                <a:cxn ang="0">
                  <a:pos x="25" y="105"/>
                </a:cxn>
                <a:cxn ang="0">
                  <a:pos x="255" y="131"/>
                </a:cxn>
                <a:cxn ang="0">
                  <a:pos x="249" y="124"/>
                </a:cxn>
                <a:cxn ang="0">
                  <a:pos x="116" y="115"/>
                </a:cxn>
                <a:cxn ang="0">
                  <a:pos x="262" y="142"/>
                </a:cxn>
                <a:cxn ang="0">
                  <a:pos x="117" y="129"/>
                </a:cxn>
                <a:cxn ang="0">
                  <a:pos x="245" y="142"/>
                </a:cxn>
                <a:cxn ang="0">
                  <a:pos x="114" y="129"/>
                </a:cxn>
              </a:cxnLst>
              <a:rect l="0" t="0" r="r" b="b"/>
              <a:pathLst>
                <a:path w="408" h="159">
                  <a:moveTo>
                    <a:pt x="301" y="78"/>
                  </a:moveTo>
                  <a:cubicBezTo>
                    <a:pt x="297" y="78"/>
                    <a:pt x="294" y="82"/>
                    <a:pt x="291" y="79"/>
                  </a:cubicBezTo>
                  <a:cubicBezTo>
                    <a:pt x="289" y="85"/>
                    <a:pt x="281" y="86"/>
                    <a:pt x="274" y="86"/>
                  </a:cubicBezTo>
                  <a:cubicBezTo>
                    <a:pt x="273" y="115"/>
                    <a:pt x="267" y="131"/>
                    <a:pt x="266" y="155"/>
                  </a:cubicBezTo>
                  <a:cubicBezTo>
                    <a:pt x="262" y="155"/>
                    <a:pt x="259" y="154"/>
                    <a:pt x="261" y="150"/>
                  </a:cubicBezTo>
                  <a:cubicBezTo>
                    <a:pt x="250" y="147"/>
                    <a:pt x="244" y="154"/>
                    <a:pt x="237" y="149"/>
                  </a:cubicBezTo>
                  <a:cubicBezTo>
                    <a:pt x="242" y="128"/>
                    <a:pt x="244" y="109"/>
                    <a:pt x="249" y="89"/>
                  </a:cubicBezTo>
                  <a:cubicBezTo>
                    <a:pt x="233" y="93"/>
                    <a:pt x="205" y="91"/>
                    <a:pt x="210" y="111"/>
                  </a:cubicBezTo>
                  <a:cubicBezTo>
                    <a:pt x="203" y="115"/>
                    <a:pt x="200" y="123"/>
                    <a:pt x="197" y="130"/>
                  </a:cubicBezTo>
                  <a:cubicBezTo>
                    <a:pt x="195" y="130"/>
                    <a:pt x="192" y="129"/>
                    <a:pt x="190" y="129"/>
                  </a:cubicBezTo>
                  <a:cubicBezTo>
                    <a:pt x="188" y="123"/>
                    <a:pt x="195" y="121"/>
                    <a:pt x="197" y="115"/>
                  </a:cubicBezTo>
                  <a:cubicBezTo>
                    <a:pt x="173" y="120"/>
                    <a:pt x="150" y="126"/>
                    <a:pt x="127" y="132"/>
                  </a:cubicBezTo>
                  <a:cubicBezTo>
                    <a:pt x="124" y="133"/>
                    <a:pt x="124" y="139"/>
                    <a:pt x="118" y="139"/>
                  </a:cubicBezTo>
                  <a:cubicBezTo>
                    <a:pt x="116" y="139"/>
                    <a:pt x="115" y="137"/>
                    <a:pt x="116" y="135"/>
                  </a:cubicBezTo>
                  <a:cubicBezTo>
                    <a:pt x="111" y="135"/>
                    <a:pt x="108" y="136"/>
                    <a:pt x="103" y="136"/>
                  </a:cubicBezTo>
                  <a:cubicBezTo>
                    <a:pt x="100" y="136"/>
                    <a:pt x="99" y="139"/>
                    <a:pt x="96" y="140"/>
                  </a:cubicBezTo>
                  <a:cubicBezTo>
                    <a:pt x="86" y="140"/>
                    <a:pt x="78" y="142"/>
                    <a:pt x="72" y="146"/>
                  </a:cubicBezTo>
                  <a:cubicBezTo>
                    <a:pt x="49" y="149"/>
                    <a:pt x="25" y="157"/>
                    <a:pt x="4" y="159"/>
                  </a:cubicBezTo>
                  <a:cubicBezTo>
                    <a:pt x="1" y="156"/>
                    <a:pt x="0" y="152"/>
                    <a:pt x="0" y="146"/>
                  </a:cubicBezTo>
                  <a:cubicBezTo>
                    <a:pt x="9" y="132"/>
                    <a:pt x="13" y="112"/>
                    <a:pt x="19" y="95"/>
                  </a:cubicBezTo>
                  <a:cubicBezTo>
                    <a:pt x="18" y="93"/>
                    <a:pt x="14" y="93"/>
                    <a:pt x="15" y="90"/>
                  </a:cubicBezTo>
                  <a:cubicBezTo>
                    <a:pt x="15" y="86"/>
                    <a:pt x="19" y="87"/>
                    <a:pt x="22" y="86"/>
                  </a:cubicBezTo>
                  <a:cubicBezTo>
                    <a:pt x="28" y="66"/>
                    <a:pt x="35" y="47"/>
                    <a:pt x="40" y="24"/>
                  </a:cubicBezTo>
                  <a:cubicBezTo>
                    <a:pt x="38" y="22"/>
                    <a:pt x="32" y="27"/>
                    <a:pt x="30" y="23"/>
                  </a:cubicBezTo>
                  <a:cubicBezTo>
                    <a:pt x="30" y="17"/>
                    <a:pt x="34" y="16"/>
                    <a:pt x="38" y="17"/>
                  </a:cubicBezTo>
                  <a:cubicBezTo>
                    <a:pt x="41" y="16"/>
                    <a:pt x="40" y="13"/>
                    <a:pt x="44" y="12"/>
                  </a:cubicBezTo>
                  <a:cubicBezTo>
                    <a:pt x="47" y="12"/>
                    <a:pt x="48" y="13"/>
                    <a:pt x="48" y="16"/>
                  </a:cubicBezTo>
                  <a:cubicBezTo>
                    <a:pt x="63" y="13"/>
                    <a:pt x="94" y="7"/>
                    <a:pt x="111" y="14"/>
                  </a:cubicBezTo>
                  <a:cubicBezTo>
                    <a:pt x="116" y="16"/>
                    <a:pt x="119" y="28"/>
                    <a:pt x="118" y="38"/>
                  </a:cubicBezTo>
                  <a:cubicBezTo>
                    <a:pt x="116" y="52"/>
                    <a:pt x="103" y="62"/>
                    <a:pt x="93" y="68"/>
                  </a:cubicBezTo>
                  <a:cubicBezTo>
                    <a:pt x="111" y="70"/>
                    <a:pt x="116" y="83"/>
                    <a:pt x="121" y="95"/>
                  </a:cubicBezTo>
                  <a:cubicBezTo>
                    <a:pt x="123" y="91"/>
                    <a:pt x="124" y="86"/>
                    <a:pt x="126" y="82"/>
                  </a:cubicBezTo>
                  <a:cubicBezTo>
                    <a:pt x="127" y="79"/>
                    <a:pt x="122" y="81"/>
                    <a:pt x="124" y="76"/>
                  </a:cubicBezTo>
                  <a:cubicBezTo>
                    <a:pt x="124" y="72"/>
                    <a:pt x="128" y="73"/>
                    <a:pt x="131" y="72"/>
                  </a:cubicBezTo>
                  <a:cubicBezTo>
                    <a:pt x="134" y="65"/>
                    <a:pt x="135" y="55"/>
                    <a:pt x="140" y="49"/>
                  </a:cubicBezTo>
                  <a:cubicBezTo>
                    <a:pt x="141" y="46"/>
                    <a:pt x="139" y="46"/>
                    <a:pt x="139" y="43"/>
                  </a:cubicBezTo>
                  <a:cubicBezTo>
                    <a:pt x="145" y="37"/>
                    <a:pt x="148" y="25"/>
                    <a:pt x="148" y="17"/>
                  </a:cubicBezTo>
                  <a:cubicBezTo>
                    <a:pt x="151" y="16"/>
                    <a:pt x="153" y="13"/>
                    <a:pt x="156" y="15"/>
                  </a:cubicBezTo>
                  <a:cubicBezTo>
                    <a:pt x="158" y="13"/>
                    <a:pt x="158" y="9"/>
                    <a:pt x="160" y="8"/>
                  </a:cubicBezTo>
                  <a:cubicBezTo>
                    <a:pt x="165" y="14"/>
                    <a:pt x="178" y="5"/>
                    <a:pt x="184" y="13"/>
                  </a:cubicBezTo>
                  <a:cubicBezTo>
                    <a:pt x="184" y="18"/>
                    <a:pt x="179" y="15"/>
                    <a:pt x="175" y="16"/>
                  </a:cubicBezTo>
                  <a:cubicBezTo>
                    <a:pt x="176" y="24"/>
                    <a:pt x="168" y="27"/>
                    <a:pt x="171" y="35"/>
                  </a:cubicBezTo>
                  <a:cubicBezTo>
                    <a:pt x="157" y="59"/>
                    <a:pt x="147" y="89"/>
                    <a:pt x="132" y="114"/>
                  </a:cubicBezTo>
                  <a:cubicBezTo>
                    <a:pt x="151" y="109"/>
                    <a:pt x="169" y="103"/>
                    <a:pt x="188" y="99"/>
                  </a:cubicBezTo>
                  <a:cubicBezTo>
                    <a:pt x="193" y="96"/>
                    <a:pt x="197" y="92"/>
                    <a:pt x="202" y="89"/>
                  </a:cubicBezTo>
                  <a:cubicBezTo>
                    <a:pt x="215" y="65"/>
                    <a:pt x="230" y="43"/>
                    <a:pt x="240" y="15"/>
                  </a:cubicBezTo>
                  <a:cubicBezTo>
                    <a:pt x="242" y="16"/>
                    <a:pt x="243" y="14"/>
                    <a:pt x="244" y="16"/>
                  </a:cubicBezTo>
                  <a:cubicBezTo>
                    <a:pt x="249" y="12"/>
                    <a:pt x="254" y="10"/>
                    <a:pt x="261" y="10"/>
                  </a:cubicBezTo>
                  <a:cubicBezTo>
                    <a:pt x="265" y="11"/>
                    <a:pt x="266" y="6"/>
                    <a:pt x="269" y="8"/>
                  </a:cubicBezTo>
                  <a:cubicBezTo>
                    <a:pt x="271" y="29"/>
                    <a:pt x="279" y="49"/>
                    <a:pt x="275" y="71"/>
                  </a:cubicBezTo>
                  <a:cubicBezTo>
                    <a:pt x="282" y="73"/>
                    <a:pt x="291" y="62"/>
                    <a:pt x="293" y="71"/>
                  </a:cubicBezTo>
                  <a:cubicBezTo>
                    <a:pt x="297" y="63"/>
                    <a:pt x="303" y="51"/>
                    <a:pt x="303" y="41"/>
                  </a:cubicBezTo>
                  <a:cubicBezTo>
                    <a:pt x="303" y="38"/>
                    <a:pt x="308" y="40"/>
                    <a:pt x="307" y="36"/>
                  </a:cubicBezTo>
                  <a:cubicBezTo>
                    <a:pt x="309" y="31"/>
                    <a:pt x="304" y="32"/>
                    <a:pt x="305" y="28"/>
                  </a:cubicBezTo>
                  <a:cubicBezTo>
                    <a:pt x="305" y="25"/>
                    <a:pt x="310" y="26"/>
                    <a:pt x="311" y="24"/>
                  </a:cubicBezTo>
                  <a:cubicBezTo>
                    <a:pt x="312" y="19"/>
                    <a:pt x="312" y="18"/>
                    <a:pt x="311" y="13"/>
                  </a:cubicBezTo>
                  <a:cubicBezTo>
                    <a:pt x="315" y="9"/>
                    <a:pt x="317" y="8"/>
                    <a:pt x="318" y="3"/>
                  </a:cubicBezTo>
                  <a:cubicBezTo>
                    <a:pt x="325" y="1"/>
                    <a:pt x="334" y="0"/>
                    <a:pt x="341" y="2"/>
                  </a:cubicBezTo>
                  <a:cubicBezTo>
                    <a:pt x="341" y="9"/>
                    <a:pt x="336" y="7"/>
                    <a:pt x="335" y="12"/>
                  </a:cubicBezTo>
                  <a:cubicBezTo>
                    <a:pt x="334" y="14"/>
                    <a:pt x="337" y="13"/>
                    <a:pt x="337" y="15"/>
                  </a:cubicBezTo>
                  <a:cubicBezTo>
                    <a:pt x="329" y="28"/>
                    <a:pt x="328" y="48"/>
                    <a:pt x="322" y="64"/>
                  </a:cubicBezTo>
                  <a:cubicBezTo>
                    <a:pt x="340" y="58"/>
                    <a:pt x="359" y="54"/>
                    <a:pt x="376" y="47"/>
                  </a:cubicBezTo>
                  <a:cubicBezTo>
                    <a:pt x="378" y="35"/>
                    <a:pt x="386" y="24"/>
                    <a:pt x="383" y="11"/>
                  </a:cubicBezTo>
                  <a:cubicBezTo>
                    <a:pt x="391" y="10"/>
                    <a:pt x="401" y="5"/>
                    <a:pt x="407" y="10"/>
                  </a:cubicBezTo>
                  <a:cubicBezTo>
                    <a:pt x="408" y="16"/>
                    <a:pt x="403" y="15"/>
                    <a:pt x="401" y="16"/>
                  </a:cubicBezTo>
                  <a:cubicBezTo>
                    <a:pt x="400" y="26"/>
                    <a:pt x="396" y="35"/>
                    <a:pt x="393" y="44"/>
                  </a:cubicBezTo>
                  <a:cubicBezTo>
                    <a:pt x="389" y="53"/>
                    <a:pt x="387" y="62"/>
                    <a:pt x="384" y="71"/>
                  </a:cubicBezTo>
                  <a:cubicBezTo>
                    <a:pt x="383" y="72"/>
                    <a:pt x="381" y="73"/>
                    <a:pt x="381" y="74"/>
                  </a:cubicBezTo>
                  <a:cubicBezTo>
                    <a:pt x="379" y="78"/>
                    <a:pt x="379" y="83"/>
                    <a:pt x="377" y="88"/>
                  </a:cubicBezTo>
                  <a:cubicBezTo>
                    <a:pt x="371" y="104"/>
                    <a:pt x="362" y="115"/>
                    <a:pt x="361" y="137"/>
                  </a:cubicBezTo>
                  <a:cubicBezTo>
                    <a:pt x="360" y="140"/>
                    <a:pt x="365" y="138"/>
                    <a:pt x="363" y="142"/>
                  </a:cubicBezTo>
                  <a:cubicBezTo>
                    <a:pt x="362" y="143"/>
                    <a:pt x="361" y="145"/>
                    <a:pt x="361" y="148"/>
                  </a:cubicBezTo>
                  <a:cubicBezTo>
                    <a:pt x="354" y="149"/>
                    <a:pt x="350" y="154"/>
                    <a:pt x="341" y="153"/>
                  </a:cubicBezTo>
                  <a:cubicBezTo>
                    <a:pt x="340" y="152"/>
                    <a:pt x="340" y="150"/>
                    <a:pt x="338" y="150"/>
                  </a:cubicBezTo>
                  <a:cubicBezTo>
                    <a:pt x="337" y="138"/>
                    <a:pt x="344" y="135"/>
                    <a:pt x="344" y="124"/>
                  </a:cubicBezTo>
                  <a:cubicBezTo>
                    <a:pt x="346" y="123"/>
                    <a:pt x="347" y="121"/>
                    <a:pt x="349" y="120"/>
                  </a:cubicBezTo>
                  <a:cubicBezTo>
                    <a:pt x="354" y="103"/>
                    <a:pt x="361" y="85"/>
                    <a:pt x="368" y="69"/>
                  </a:cubicBezTo>
                  <a:cubicBezTo>
                    <a:pt x="352" y="70"/>
                    <a:pt x="334" y="77"/>
                    <a:pt x="318" y="81"/>
                  </a:cubicBezTo>
                  <a:cubicBezTo>
                    <a:pt x="313" y="95"/>
                    <a:pt x="303" y="111"/>
                    <a:pt x="306" y="126"/>
                  </a:cubicBezTo>
                  <a:cubicBezTo>
                    <a:pt x="305" y="133"/>
                    <a:pt x="301" y="136"/>
                    <a:pt x="304" y="142"/>
                  </a:cubicBezTo>
                  <a:cubicBezTo>
                    <a:pt x="297" y="148"/>
                    <a:pt x="290" y="145"/>
                    <a:pt x="279" y="146"/>
                  </a:cubicBezTo>
                  <a:cubicBezTo>
                    <a:pt x="278" y="143"/>
                    <a:pt x="280" y="143"/>
                    <a:pt x="282" y="142"/>
                  </a:cubicBezTo>
                  <a:cubicBezTo>
                    <a:pt x="284" y="121"/>
                    <a:pt x="292" y="107"/>
                    <a:pt x="297" y="89"/>
                  </a:cubicBezTo>
                  <a:cubicBezTo>
                    <a:pt x="295" y="87"/>
                    <a:pt x="288" y="92"/>
                    <a:pt x="286" y="87"/>
                  </a:cubicBezTo>
                  <a:cubicBezTo>
                    <a:pt x="287" y="80"/>
                    <a:pt x="298" y="83"/>
                    <a:pt x="301" y="78"/>
                  </a:cubicBezTo>
                  <a:close/>
                  <a:moveTo>
                    <a:pt x="390" y="24"/>
                  </a:moveTo>
                  <a:cubicBezTo>
                    <a:pt x="390" y="22"/>
                    <a:pt x="397" y="17"/>
                    <a:pt x="393" y="16"/>
                  </a:cubicBezTo>
                  <a:cubicBezTo>
                    <a:pt x="393" y="19"/>
                    <a:pt x="388" y="22"/>
                    <a:pt x="390" y="24"/>
                  </a:cubicBezTo>
                  <a:close/>
                  <a:moveTo>
                    <a:pt x="365" y="92"/>
                  </a:moveTo>
                  <a:cubicBezTo>
                    <a:pt x="362" y="101"/>
                    <a:pt x="357" y="109"/>
                    <a:pt x="356" y="117"/>
                  </a:cubicBezTo>
                  <a:cubicBezTo>
                    <a:pt x="356" y="121"/>
                    <a:pt x="358" y="127"/>
                    <a:pt x="359" y="127"/>
                  </a:cubicBezTo>
                  <a:cubicBezTo>
                    <a:pt x="368" y="90"/>
                    <a:pt x="388" y="59"/>
                    <a:pt x="394" y="23"/>
                  </a:cubicBezTo>
                  <a:cubicBezTo>
                    <a:pt x="383" y="42"/>
                    <a:pt x="373" y="68"/>
                    <a:pt x="365" y="92"/>
                  </a:cubicBezTo>
                  <a:close/>
                  <a:moveTo>
                    <a:pt x="244" y="34"/>
                  </a:moveTo>
                  <a:cubicBezTo>
                    <a:pt x="247" y="28"/>
                    <a:pt x="252" y="25"/>
                    <a:pt x="255" y="19"/>
                  </a:cubicBezTo>
                  <a:cubicBezTo>
                    <a:pt x="252" y="19"/>
                    <a:pt x="252" y="21"/>
                    <a:pt x="249" y="20"/>
                  </a:cubicBezTo>
                  <a:cubicBezTo>
                    <a:pt x="248" y="25"/>
                    <a:pt x="243" y="30"/>
                    <a:pt x="244" y="34"/>
                  </a:cubicBezTo>
                  <a:close/>
                  <a:moveTo>
                    <a:pt x="320" y="29"/>
                  </a:moveTo>
                  <a:cubicBezTo>
                    <a:pt x="324" y="30"/>
                    <a:pt x="323" y="26"/>
                    <a:pt x="325" y="24"/>
                  </a:cubicBezTo>
                  <a:cubicBezTo>
                    <a:pt x="322" y="25"/>
                    <a:pt x="319" y="25"/>
                    <a:pt x="320" y="29"/>
                  </a:cubicBezTo>
                  <a:close/>
                  <a:moveTo>
                    <a:pt x="162" y="17"/>
                  </a:moveTo>
                  <a:cubicBezTo>
                    <a:pt x="163" y="19"/>
                    <a:pt x="158" y="20"/>
                    <a:pt x="161" y="21"/>
                  </a:cubicBezTo>
                  <a:cubicBezTo>
                    <a:pt x="161" y="19"/>
                    <a:pt x="165" y="21"/>
                    <a:pt x="166" y="21"/>
                  </a:cubicBezTo>
                  <a:cubicBezTo>
                    <a:pt x="167" y="18"/>
                    <a:pt x="169" y="17"/>
                    <a:pt x="170" y="15"/>
                  </a:cubicBezTo>
                  <a:cubicBezTo>
                    <a:pt x="167" y="15"/>
                    <a:pt x="165" y="17"/>
                    <a:pt x="162" y="17"/>
                  </a:cubicBezTo>
                  <a:close/>
                  <a:moveTo>
                    <a:pt x="219" y="85"/>
                  </a:moveTo>
                  <a:cubicBezTo>
                    <a:pt x="229" y="81"/>
                    <a:pt x="239" y="78"/>
                    <a:pt x="251" y="77"/>
                  </a:cubicBezTo>
                  <a:cubicBezTo>
                    <a:pt x="254" y="61"/>
                    <a:pt x="256" y="44"/>
                    <a:pt x="255" y="25"/>
                  </a:cubicBezTo>
                  <a:cubicBezTo>
                    <a:pt x="240" y="41"/>
                    <a:pt x="226" y="64"/>
                    <a:pt x="219" y="85"/>
                  </a:cubicBezTo>
                  <a:close/>
                  <a:moveTo>
                    <a:pt x="61" y="25"/>
                  </a:moveTo>
                  <a:cubicBezTo>
                    <a:pt x="53" y="40"/>
                    <a:pt x="44" y="60"/>
                    <a:pt x="42" y="77"/>
                  </a:cubicBezTo>
                  <a:cubicBezTo>
                    <a:pt x="65" y="63"/>
                    <a:pt x="89" y="50"/>
                    <a:pt x="102" y="25"/>
                  </a:cubicBezTo>
                  <a:cubicBezTo>
                    <a:pt x="93" y="14"/>
                    <a:pt x="72" y="23"/>
                    <a:pt x="61" y="25"/>
                  </a:cubicBezTo>
                  <a:close/>
                  <a:moveTo>
                    <a:pt x="264" y="54"/>
                  </a:moveTo>
                  <a:cubicBezTo>
                    <a:pt x="270" y="52"/>
                    <a:pt x="264" y="43"/>
                    <a:pt x="265" y="35"/>
                  </a:cubicBezTo>
                  <a:cubicBezTo>
                    <a:pt x="265" y="34"/>
                    <a:pt x="264" y="33"/>
                    <a:pt x="263" y="33"/>
                  </a:cubicBezTo>
                  <a:cubicBezTo>
                    <a:pt x="264" y="39"/>
                    <a:pt x="260" y="50"/>
                    <a:pt x="264" y="54"/>
                  </a:cubicBezTo>
                  <a:close/>
                  <a:moveTo>
                    <a:pt x="57" y="22"/>
                  </a:moveTo>
                  <a:cubicBezTo>
                    <a:pt x="61" y="22"/>
                    <a:pt x="64" y="20"/>
                    <a:pt x="67" y="19"/>
                  </a:cubicBezTo>
                  <a:cubicBezTo>
                    <a:pt x="63" y="19"/>
                    <a:pt x="59" y="19"/>
                    <a:pt x="57" y="22"/>
                  </a:cubicBezTo>
                  <a:close/>
                  <a:moveTo>
                    <a:pt x="318" y="41"/>
                  </a:moveTo>
                  <a:cubicBezTo>
                    <a:pt x="319" y="41"/>
                    <a:pt x="320" y="41"/>
                    <a:pt x="321" y="40"/>
                  </a:cubicBezTo>
                  <a:cubicBezTo>
                    <a:pt x="319" y="39"/>
                    <a:pt x="318" y="40"/>
                    <a:pt x="318" y="41"/>
                  </a:cubicBezTo>
                  <a:close/>
                  <a:moveTo>
                    <a:pt x="161" y="32"/>
                  </a:moveTo>
                  <a:cubicBezTo>
                    <a:pt x="162" y="32"/>
                    <a:pt x="163" y="32"/>
                    <a:pt x="163" y="32"/>
                  </a:cubicBezTo>
                  <a:cubicBezTo>
                    <a:pt x="163" y="31"/>
                    <a:pt x="165" y="31"/>
                    <a:pt x="165" y="29"/>
                  </a:cubicBezTo>
                  <a:cubicBezTo>
                    <a:pt x="164" y="29"/>
                    <a:pt x="163" y="29"/>
                    <a:pt x="163" y="29"/>
                  </a:cubicBezTo>
                  <a:cubicBezTo>
                    <a:pt x="162" y="30"/>
                    <a:pt x="161" y="30"/>
                    <a:pt x="161" y="32"/>
                  </a:cubicBezTo>
                  <a:close/>
                  <a:moveTo>
                    <a:pt x="54" y="74"/>
                  </a:moveTo>
                  <a:cubicBezTo>
                    <a:pt x="54" y="74"/>
                    <a:pt x="53" y="75"/>
                    <a:pt x="54" y="75"/>
                  </a:cubicBezTo>
                  <a:cubicBezTo>
                    <a:pt x="61" y="72"/>
                    <a:pt x="68" y="74"/>
                    <a:pt x="75" y="72"/>
                  </a:cubicBezTo>
                  <a:cubicBezTo>
                    <a:pt x="83" y="69"/>
                    <a:pt x="91" y="60"/>
                    <a:pt x="97" y="53"/>
                  </a:cubicBezTo>
                  <a:cubicBezTo>
                    <a:pt x="104" y="47"/>
                    <a:pt x="115" y="37"/>
                    <a:pt x="109" y="27"/>
                  </a:cubicBezTo>
                  <a:cubicBezTo>
                    <a:pt x="95" y="48"/>
                    <a:pt x="75" y="62"/>
                    <a:pt x="54" y="74"/>
                  </a:cubicBezTo>
                  <a:close/>
                  <a:moveTo>
                    <a:pt x="41" y="46"/>
                  </a:moveTo>
                  <a:cubicBezTo>
                    <a:pt x="42" y="41"/>
                    <a:pt x="48" y="33"/>
                    <a:pt x="44" y="29"/>
                  </a:cubicBezTo>
                  <a:cubicBezTo>
                    <a:pt x="44" y="35"/>
                    <a:pt x="39" y="41"/>
                    <a:pt x="41" y="46"/>
                  </a:cubicBezTo>
                  <a:close/>
                  <a:moveTo>
                    <a:pt x="159" y="41"/>
                  </a:moveTo>
                  <a:cubicBezTo>
                    <a:pt x="156" y="44"/>
                    <a:pt x="162" y="45"/>
                    <a:pt x="159" y="41"/>
                  </a:cubicBezTo>
                  <a:close/>
                  <a:moveTo>
                    <a:pt x="330" y="67"/>
                  </a:moveTo>
                  <a:cubicBezTo>
                    <a:pt x="327" y="68"/>
                    <a:pt x="319" y="69"/>
                    <a:pt x="320" y="74"/>
                  </a:cubicBezTo>
                  <a:cubicBezTo>
                    <a:pt x="337" y="67"/>
                    <a:pt x="358" y="66"/>
                    <a:pt x="372" y="57"/>
                  </a:cubicBezTo>
                  <a:cubicBezTo>
                    <a:pt x="358" y="58"/>
                    <a:pt x="343" y="63"/>
                    <a:pt x="330" y="67"/>
                  </a:cubicBezTo>
                  <a:close/>
                  <a:moveTo>
                    <a:pt x="309" y="68"/>
                  </a:moveTo>
                  <a:cubicBezTo>
                    <a:pt x="314" y="68"/>
                    <a:pt x="313" y="62"/>
                    <a:pt x="314" y="58"/>
                  </a:cubicBezTo>
                  <a:cubicBezTo>
                    <a:pt x="313" y="58"/>
                    <a:pt x="313" y="57"/>
                    <a:pt x="312" y="57"/>
                  </a:cubicBezTo>
                  <a:cubicBezTo>
                    <a:pt x="310" y="60"/>
                    <a:pt x="310" y="64"/>
                    <a:pt x="309" y="68"/>
                  </a:cubicBezTo>
                  <a:close/>
                  <a:moveTo>
                    <a:pt x="86" y="69"/>
                  </a:moveTo>
                  <a:cubicBezTo>
                    <a:pt x="95" y="65"/>
                    <a:pt x="105" y="57"/>
                    <a:pt x="107" y="48"/>
                  </a:cubicBezTo>
                  <a:cubicBezTo>
                    <a:pt x="101" y="56"/>
                    <a:pt x="94" y="63"/>
                    <a:pt x="86" y="69"/>
                  </a:cubicBezTo>
                  <a:close/>
                  <a:moveTo>
                    <a:pt x="152" y="54"/>
                  </a:moveTo>
                  <a:cubicBezTo>
                    <a:pt x="153" y="54"/>
                    <a:pt x="154" y="55"/>
                    <a:pt x="155" y="56"/>
                  </a:cubicBezTo>
                  <a:cubicBezTo>
                    <a:pt x="154" y="54"/>
                    <a:pt x="158" y="53"/>
                    <a:pt x="155" y="52"/>
                  </a:cubicBezTo>
                  <a:cubicBezTo>
                    <a:pt x="155" y="54"/>
                    <a:pt x="152" y="52"/>
                    <a:pt x="152" y="54"/>
                  </a:cubicBezTo>
                  <a:close/>
                  <a:moveTo>
                    <a:pt x="37" y="59"/>
                  </a:moveTo>
                  <a:cubicBezTo>
                    <a:pt x="36" y="54"/>
                    <a:pt x="43" y="49"/>
                    <a:pt x="39" y="47"/>
                  </a:cubicBezTo>
                  <a:cubicBezTo>
                    <a:pt x="39" y="51"/>
                    <a:pt x="35" y="55"/>
                    <a:pt x="37" y="59"/>
                  </a:cubicBezTo>
                  <a:close/>
                  <a:moveTo>
                    <a:pt x="147" y="66"/>
                  </a:moveTo>
                  <a:cubicBezTo>
                    <a:pt x="149" y="66"/>
                    <a:pt x="150" y="66"/>
                    <a:pt x="151" y="66"/>
                  </a:cubicBezTo>
                  <a:cubicBezTo>
                    <a:pt x="151" y="64"/>
                    <a:pt x="152" y="63"/>
                    <a:pt x="153" y="62"/>
                  </a:cubicBezTo>
                  <a:cubicBezTo>
                    <a:pt x="150" y="62"/>
                    <a:pt x="149" y="64"/>
                    <a:pt x="147" y="66"/>
                  </a:cubicBezTo>
                  <a:close/>
                  <a:moveTo>
                    <a:pt x="305" y="77"/>
                  </a:moveTo>
                  <a:cubicBezTo>
                    <a:pt x="308" y="78"/>
                    <a:pt x="309" y="76"/>
                    <a:pt x="309" y="74"/>
                  </a:cubicBezTo>
                  <a:cubicBezTo>
                    <a:pt x="307" y="74"/>
                    <a:pt x="306" y="76"/>
                    <a:pt x="305" y="77"/>
                  </a:cubicBezTo>
                  <a:close/>
                  <a:moveTo>
                    <a:pt x="310" y="89"/>
                  </a:moveTo>
                  <a:cubicBezTo>
                    <a:pt x="311" y="87"/>
                    <a:pt x="313" y="83"/>
                    <a:pt x="311" y="82"/>
                  </a:cubicBezTo>
                  <a:cubicBezTo>
                    <a:pt x="311" y="84"/>
                    <a:pt x="308" y="88"/>
                    <a:pt x="310" y="89"/>
                  </a:cubicBezTo>
                  <a:close/>
                  <a:moveTo>
                    <a:pt x="215" y="80"/>
                  </a:moveTo>
                  <a:cubicBezTo>
                    <a:pt x="217" y="81"/>
                    <a:pt x="215" y="75"/>
                    <a:pt x="215" y="78"/>
                  </a:cubicBezTo>
                  <a:cubicBezTo>
                    <a:pt x="215" y="80"/>
                    <a:pt x="213" y="82"/>
                    <a:pt x="215" y="80"/>
                  </a:cubicBezTo>
                  <a:close/>
                  <a:moveTo>
                    <a:pt x="295" y="113"/>
                  </a:moveTo>
                  <a:cubicBezTo>
                    <a:pt x="298" y="104"/>
                    <a:pt x="305" y="93"/>
                    <a:pt x="305" y="84"/>
                  </a:cubicBezTo>
                  <a:cubicBezTo>
                    <a:pt x="301" y="91"/>
                    <a:pt x="296" y="104"/>
                    <a:pt x="295" y="113"/>
                  </a:cubicBezTo>
                  <a:close/>
                  <a:moveTo>
                    <a:pt x="140" y="86"/>
                  </a:moveTo>
                  <a:cubicBezTo>
                    <a:pt x="137" y="89"/>
                    <a:pt x="128" y="89"/>
                    <a:pt x="131" y="94"/>
                  </a:cubicBezTo>
                  <a:cubicBezTo>
                    <a:pt x="132" y="93"/>
                    <a:pt x="133" y="89"/>
                    <a:pt x="134" y="92"/>
                  </a:cubicBezTo>
                  <a:cubicBezTo>
                    <a:pt x="132" y="101"/>
                    <a:pt x="127" y="107"/>
                    <a:pt x="125" y="116"/>
                  </a:cubicBezTo>
                  <a:cubicBezTo>
                    <a:pt x="130" y="111"/>
                    <a:pt x="132" y="103"/>
                    <a:pt x="136" y="97"/>
                  </a:cubicBezTo>
                  <a:cubicBezTo>
                    <a:pt x="139" y="89"/>
                    <a:pt x="144" y="83"/>
                    <a:pt x="147" y="76"/>
                  </a:cubicBezTo>
                  <a:cubicBezTo>
                    <a:pt x="147" y="75"/>
                    <a:pt x="147" y="73"/>
                    <a:pt x="146" y="73"/>
                  </a:cubicBezTo>
                  <a:cubicBezTo>
                    <a:pt x="144" y="77"/>
                    <a:pt x="141" y="81"/>
                    <a:pt x="140" y="86"/>
                  </a:cubicBezTo>
                  <a:close/>
                  <a:moveTo>
                    <a:pt x="243" y="83"/>
                  </a:moveTo>
                  <a:cubicBezTo>
                    <a:pt x="246" y="83"/>
                    <a:pt x="248" y="83"/>
                    <a:pt x="249" y="82"/>
                  </a:cubicBezTo>
                  <a:cubicBezTo>
                    <a:pt x="247" y="81"/>
                    <a:pt x="244" y="81"/>
                    <a:pt x="243" y="83"/>
                  </a:cubicBezTo>
                  <a:close/>
                  <a:moveTo>
                    <a:pt x="305" y="99"/>
                  </a:moveTo>
                  <a:cubicBezTo>
                    <a:pt x="303" y="103"/>
                    <a:pt x="302" y="107"/>
                    <a:pt x="301" y="110"/>
                  </a:cubicBezTo>
                  <a:cubicBezTo>
                    <a:pt x="298" y="120"/>
                    <a:pt x="294" y="130"/>
                    <a:pt x="289" y="139"/>
                  </a:cubicBezTo>
                  <a:cubicBezTo>
                    <a:pt x="297" y="139"/>
                    <a:pt x="296" y="130"/>
                    <a:pt x="298" y="124"/>
                  </a:cubicBezTo>
                  <a:cubicBezTo>
                    <a:pt x="302" y="113"/>
                    <a:pt x="307" y="100"/>
                    <a:pt x="310" y="90"/>
                  </a:cubicBezTo>
                  <a:cubicBezTo>
                    <a:pt x="307" y="92"/>
                    <a:pt x="306" y="96"/>
                    <a:pt x="305" y="99"/>
                  </a:cubicBezTo>
                  <a:close/>
                  <a:moveTo>
                    <a:pt x="76" y="78"/>
                  </a:moveTo>
                  <a:cubicBezTo>
                    <a:pt x="64" y="83"/>
                    <a:pt x="47" y="90"/>
                    <a:pt x="35" y="93"/>
                  </a:cubicBezTo>
                  <a:cubicBezTo>
                    <a:pt x="30" y="107"/>
                    <a:pt x="24" y="120"/>
                    <a:pt x="21" y="135"/>
                  </a:cubicBezTo>
                  <a:cubicBezTo>
                    <a:pt x="31" y="138"/>
                    <a:pt x="40" y="136"/>
                    <a:pt x="50" y="134"/>
                  </a:cubicBezTo>
                  <a:cubicBezTo>
                    <a:pt x="65" y="128"/>
                    <a:pt x="78" y="121"/>
                    <a:pt x="90" y="112"/>
                  </a:cubicBezTo>
                  <a:cubicBezTo>
                    <a:pt x="95" y="102"/>
                    <a:pt x="106" y="100"/>
                    <a:pt x="106" y="85"/>
                  </a:cubicBezTo>
                  <a:cubicBezTo>
                    <a:pt x="98" y="82"/>
                    <a:pt x="84" y="75"/>
                    <a:pt x="76" y="78"/>
                  </a:cubicBezTo>
                  <a:close/>
                  <a:moveTo>
                    <a:pt x="39" y="86"/>
                  </a:moveTo>
                  <a:cubicBezTo>
                    <a:pt x="39" y="83"/>
                    <a:pt x="44" y="87"/>
                    <a:pt x="43" y="83"/>
                  </a:cubicBezTo>
                  <a:cubicBezTo>
                    <a:pt x="41" y="83"/>
                    <a:pt x="37" y="85"/>
                    <a:pt x="39" y="86"/>
                  </a:cubicBezTo>
                  <a:close/>
                  <a:moveTo>
                    <a:pt x="199" y="110"/>
                  </a:moveTo>
                  <a:cubicBezTo>
                    <a:pt x="202" y="108"/>
                    <a:pt x="204" y="103"/>
                    <a:pt x="206" y="100"/>
                  </a:cubicBezTo>
                  <a:cubicBezTo>
                    <a:pt x="202" y="100"/>
                    <a:pt x="198" y="107"/>
                    <a:pt x="199" y="110"/>
                  </a:cubicBezTo>
                  <a:close/>
                  <a:moveTo>
                    <a:pt x="86" y="122"/>
                  </a:moveTo>
                  <a:cubicBezTo>
                    <a:pt x="88" y="122"/>
                    <a:pt x="88" y="125"/>
                    <a:pt x="90" y="125"/>
                  </a:cubicBezTo>
                  <a:cubicBezTo>
                    <a:pt x="94" y="121"/>
                    <a:pt x="95" y="111"/>
                    <a:pt x="104" y="116"/>
                  </a:cubicBezTo>
                  <a:cubicBezTo>
                    <a:pt x="109" y="110"/>
                    <a:pt x="113" y="105"/>
                    <a:pt x="113" y="96"/>
                  </a:cubicBezTo>
                  <a:cubicBezTo>
                    <a:pt x="112" y="95"/>
                    <a:pt x="112" y="95"/>
                    <a:pt x="111" y="95"/>
                  </a:cubicBezTo>
                  <a:cubicBezTo>
                    <a:pt x="104" y="106"/>
                    <a:pt x="93" y="112"/>
                    <a:pt x="86" y="122"/>
                  </a:cubicBezTo>
                  <a:close/>
                  <a:moveTo>
                    <a:pt x="188" y="105"/>
                  </a:moveTo>
                  <a:cubicBezTo>
                    <a:pt x="172" y="108"/>
                    <a:pt x="154" y="113"/>
                    <a:pt x="140" y="117"/>
                  </a:cubicBezTo>
                  <a:cubicBezTo>
                    <a:pt x="136" y="118"/>
                    <a:pt x="128" y="120"/>
                    <a:pt x="128" y="126"/>
                  </a:cubicBezTo>
                  <a:cubicBezTo>
                    <a:pt x="149" y="122"/>
                    <a:pt x="169" y="116"/>
                    <a:pt x="190" y="111"/>
                  </a:cubicBezTo>
                  <a:cubicBezTo>
                    <a:pt x="190" y="109"/>
                    <a:pt x="192" y="105"/>
                    <a:pt x="190" y="104"/>
                  </a:cubicBezTo>
                  <a:cubicBezTo>
                    <a:pt x="190" y="105"/>
                    <a:pt x="189" y="105"/>
                    <a:pt x="188" y="105"/>
                  </a:cubicBezTo>
                  <a:close/>
                  <a:moveTo>
                    <a:pt x="262" y="122"/>
                  </a:moveTo>
                  <a:cubicBezTo>
                    <a:pt x="261" y="117"/>
                    <a:pt x="265" y="113"/>
                    <a:pt x="263" y="109"/>
                  </a:cubicBezTo>
                  <a:cubicBezTo>
                    <a:pt x="263" y="113"/>
                    <a:pt x="257" y="119"/>
                    <a:pt x="262" y="122"/>
                  </a:cubicBezTo>
                  <a:close/>
                  <a:moveTo>
                    <a:pt x="17" y="124"/>
                  </a:moveTo>
                  <a:cubicBezTo>
                    <a:pt x="20" y="118"/>
                    <a:pt x="23" y="112"/>
                    <a:pt x="25" y="105"/>
                  </a:cubicBezTo>
                  <a:cubicBezTo>
                    <a:pt x="26" y="102"/>
                    <a:pt x="30" y="96"/>
                    <a:pt x="27" y="94"/>
                  </a:cubicBezTo>
                  <a:cubicBezTo>
                    <a:pt x="24" y="104"/>
                    <a:pt x="18" y="115"/>
                    <a:pt x="17" y="124"/>
                  </a:cubicBezTo>
                  <a:close/>
                  <a:moveTo>
                    <a:pt x="255" y="131"/>
                  </a:moveTo>
                  <a:cubicBezTo>
                    <a:pt x="255" y="126"/>
                    <a:pt x="258" y="115"/>
                    <a:pt x="256" y="115"/>
                  </a:cubicBezTo>
                  <a:cubicBezTo>
                    <a:pt x="256" y="119"/>
                    <a:pt x="251" y="128"/>
                    <a:pt x="255" y="131"/>
                  </a:cubicBezTo>
                  <a:close/>
                  <a:moveTo>
                    <a:pt x="250" y="117"/>
                  </a:moveTo>
                  <a:cubicBezTo>
                    <a:pt x="250" y="116"/>
                    <a:pt x="249" y="113"/>
                    <a:pt x="249" y="115"/>
                  </a:cubicBezTo>
                  <a:cubicBezTo>
                    <a:pt x="248" y="117"/>
                    <a:pt x="249" y="119"/>
                    <a:pt x="250" y="117"/>
                  </a:cubicBezTo>
                  <a:close/>
                  <a:moveTo>
                    <a:pt x="247" y="124"/>
                  </a:moveTo>
                  <a:cubicBezTo>
                    <a:pt x="248" y="124"/>
                    <a:pt x="249" y="124"/>
                    <a:pt x="249" y="124"/>
                  </a:cubicBezTo>
                  <a:cubicBezTo>
                    <a:pt x="249" y="123"/>
                    <a:pt x="249" y="123"/>
                    <a:pt x="249" y="122"/>
                  </a:cubicBezTo>
                  <a:cubicBezTo>
                    <a:pt x="249" y="122"/>
                    <a:pt x="248" y="122"/>
                    <a:pt x="247" y="122"/>
                  </a:cubicBezTo>
                  <a:cubicBezTo>
                    <a:pt x="247" y="123"/>
                    <a:pt x="247" y="123"/>
                    <a:pt x="247" y="124"/>
                  </a:cubicBezTo>
                  <a:close/>
                  <a:moveTo>
                    <a:pt x="109" y="122"/>
                  </a:moveTo>
                  <a:cubicBezTo>
                    <a:pt x="113" y="122"/>
                    <a:pt x="115" y="119"/>
                    <a:pt x="116" y="115"/>
                  </a:cubicBezTo>
                  <a:cubicBezTo>
                    <a:pt x="113" y="116"/>
                    <a:pt x="111" y="119"/>
                    <a:pt x="109" y="122"/>
                  </a:cubicBezTo>
                  <a:close/>
                  <a:moveTo>
                    <a:pt x="248" y="131"/>
                  </a:moveTo>
                  <a:cubicBezTo>
                    <a:pt x="248" y="130"/>
                    <a:pt x="248" y="125"/>
                    <a:pt x="247" y="128"/>
                  </a:cubicBezTo>
                  <a:cubicBezTo>
                    <a:pt x="246" y="131"/>
                    <a:pt x="247" y="132"/>
                    <a:pt x="248" y="131"/>
                  </a:cubicBezTo>
                  <a:close/>
                  <a:moveTo>
                    <a:pt x="262" y="142"/>
                  </a:moveTo>
                  <a:cubicBezTo>
                    <a:pt x="263" y="140"/>
                    <a:pt x="265" y="133"/>
                    <a:pt x="264" y="131"/>
                  </a:cubicBezTo>
                  <a:cubicBezTo>
                    <a:pt x="263" y="133"/>
                    <a:pt x="260" y="139"/>
                    <a:pt x="262" y="142"/>
                  </a:cubicBezTo>
                  <a:close/>
                  <a:moveTo>
                    <a:pt x="117" y="129"/>
                  </a:moveTo>
                  <a:cubicBezTo>
                    <a:pt x="120" y="129"/>
                    <a:pt x="120" y="126"/>
                    <a:pt x="122" y="124"/>
                  </a:cubicBezTo>
                  <a:cubicBezTo>
                    <a:pt x="119" y="125"/>
                    <a:pt x="119" y="127"/>
                    <a:pt x="117" y="129"/>
                  </a:cubicBezTo>
                  <a:close/>
                  <a:moveTo>
                    <a:pt x="72" y="129"/>
                  </a:moveTo>
                  <a:cubicBezTo>
                    <a:pt x="76" y="132"/>
                    <a:pt x="80" y="127"/>
                    <a:pt x="82" y="123"/>
                  </a:cubicBezTo>
                  <a:cubicBezTo>
                    <a:pt x="78" y="125"/>
                    <a:pt x="75" y="127"/>
                    <a:pt x="72" y="129"/>
                  </a:cubicBezTo>
                  <a:close/>
                  <a:moveTo>
                    <a:pt x="245" y="137"/>
                  </a:moveTo>
                  <a:cubicBezTo>
                    <a:pt x="245" y="139"/>
                    <a:pt x="245" y="140"/>
                    <a:pt x="245" y="142"/>
                  </a:cubicBezTo>
                  <a:cubicBezTo>
                    <a:pt x="246" y="143"/>
                    <a:pt x="251" y="142"/>
                    <a:pt x="255" y="143"/>
                  </a:cubicBezTo>
                  <a:cubicBezTo>
                    <a:pt x="254" y="141"/>
                    <a:pt x="256" y="136"/>
                    <a:pt x="254" y="136"/>
                  </a:cubicBezTo>
                  <a:cubicBezTo>
                    <a:pt x="254" y="140"/>
                    <a:pt x="247" y="139"/>
                    <a:pt x="245" y="137"/>
                  </a:cubicBezTo>
                  <a:close/>
                  <a:moveTo>
                    <a:pt x="108" y="130"/>
                  </a:moveTo>
                  <a:cubicBezTo>
                    <a:pt x="110" y="129"/>
                    <a:pt x="113" y="130"/>
                    <a:pt x="114" y="129"/>
                  </a:cubicBezTo>
                  <a:cubicBezTo>
                    <a:pt x="113" y="127"/>
                    <a:pt x="108" y="127"/>
                    <a:pt x="108" y="130"/>
                  </a:cubicBezTo>
                  <a:close/>
                  <a:moveTo>
                    <a:pt x="20" y="151"/>
                  </a:moveTo>
                  <a:cubicBezTo>
                    <a:pt x="22" y="152"/>
                    <a:pt x="25" y="149"/>
                    <a:pt x="22" y="148"/>
                  </a:cubicBezTo>
                  <a:cubicBezTo>
                    <a:pt x="22" y="149"/>
                    <a:pt x="21" y="150"/>
                    <a:pt x="20" y="151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4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11" grpId="0">
        <p:bldAsOne/>
      </p:bldGraphic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274" y="493662"/>
            <a:ext cx="9404723" cy="666398"/>
          </a:xfrm>
        </p:spPr>
        <p:txBody>
          <a:bodyPr/>
          <a:lstStyle/>
          <a:p>
            <a:r>
              <a:rPr lang="en-SG" sz="3200" dirty="0" err="1"/>
              <a:t>Riset</a:t>
            </a:r>
            <a:r>
              <a:rPr lang="en-SG" sz="3200" dirty="0"/>
              <a:t> Computer Technology Research (CTR)</a:t>
            </a:r>
            <a:br>
              <a:rPr lang="en-SG" sz="3200" dirty="0"/>
            </a:br>
            <a:r>
              <a:rPr lang="en-SG" sz="3200" dirty="0" err="1"/>
              <a:t>tentang</a:t>
            </a:r>
            <a:r>
              <a:rPr lang="en-SG" sz="3200" dirty="0"/>
              <a:t> </a:t>
            </a:r>
            <a:r>
              <a:rPr lang="en-SG" sz="3200" dirty="0" err="1"/>
              <a:t>ingatan</a:t>
            </a:r>
            <a:r>
              <a:rPr lang="en-SG" sz="3200" dirty="0"/>
              <a:t> </a:t>
            </a:r>
            <a:r>
              <a:rPr lang="en-SG" sz="3200" dirty="0" err="1"/>
              <a:t>seseorang</a:t>
            </a:r>
            <a:endParaRPr lang="en-SG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1027" name="Picture 3" descr="E:\PTI 2015\PTI ganjil\Multimedia\imag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4"/>
          <a:stretch/>
        </p:blipFill>
        <p:spPr bwMode="auto">
          <a:xfrm flipH="1">
            <a:off x="7056412" y="2525885"/>
            <a:ext cx="2056007" cy="1699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 descr="E:\PTI 2015\PTI ganjil\Multimedia\High-Tech_Hearing_Aids_he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56412" y="4571350"/>
            <a:ext cx="2056006" cy="1616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741619"/>
              </p:ext>
            </p:extLst>
          </p:nvPr>
        </p:nvGraphicFramePr>
        <p:xfrm>
          <a:off x="887522" y="2758489"/>
          <a:ext cx="5844302" cy="3428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6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274" y="493662"/>
            <a:ext cx="9404723" cy="666398"/>
          </a:xfrm>
        </p:spPr>
        <p:txBody>
          <a:bodyPr/>
          <a:lstStyle/>
          <a:p>
            <a:r>
              <a:rPr lang="en-SG" sz="3200" dirty="0" err="1"/>
              <a:t>Riset</a:t>
            </a:r>
            <a:r>
              <a:rPr lang="en-SG" sz="3200" dirty="0"/>
              <a:t> Computer Technology Research (CTR)</a:t>
            </a:r>
            <a:br>
              <a:rPr lang="en-SG" sz="3200" dirty="0"/>
            </a:br>
            <a:r>
              <a:rPr lang="en-SG" sz="3200" dirty="0" err="1"/>
              <a:t>tentang</a:t>
            </a:r>
            <a:r>
              <a:rPr lang="en-SG" sz="3200" dirty="0"/>
              <a:t> </a:t>
            </a:r>
            <a:r>
              <a:rPr lang="en-SG" sz="3200" dirty="0" err="1"/>
              <a:t>ingatan</a:t>
            </a:r>
            <a:r>
              <a:rPr lang="en-SG" sz="3200" dirty="0"/>
              <a:t> </a:t>
            </a:r>
            <a:r>
              <a:rPr lang="en-SG" sz="3200" dirty="0" err="1"/>
              <a:t>seseorang</a:t>
            </a:r>
            <a:endParaRPr lang="en-SG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1027" name="Picture 3" descr="E:\PTI 2015\PTI ganjil\Multimedia\imag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4"/>
          <a:stretch/>
        </p:blipFill>
        <p:spPr bwMode="auto">
          <a:xfrm>
            <a:off x="907860" y="2115982"/>
            <a:ext cx="2056007" cy="1699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 descr="E:\PTI 2015\PTI ganjil\Multimedia\High-Tech_Hearing_Aids_he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60" y="4161447"/>
            <a:ext cx="2056006" cy="1616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Grp="1"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216166" y="1901962"/>
            <a:ext cx="2377598" cy="4195762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113693"/>
              </p:ext>
            </p:extLst>
          </p:nvPr>
        </p:nvGraphicFramePr>
        <p:xfrm>
          <a:off x="4404965" y="1686321"/>
          <a:ext cx="7202868" cy="4950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4934607" y="5644083"/>
            <a:ext cx="6921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Di </a:t>
            </a:r>
            <a:r>
              <a:rPr lang="en-SG" sz="2400" dirty="0" err="1"/>
              <a:t>sini</a:t>
            </a:r>
            <a:r>
              <a:rPr lang="en-SG" sz="2400" dirty="0"/>
              <a:t> </a:t>
            </a:r>
            <a:r>
              <a:rPr lang="en-SG" sz="2400" dirty="0" err="1"/>
              <a:t>terdapat</a:t>
            </a:r>
            <a:r>
              <a:rPr lang="en-SG" sz="2400" dirty="0"/>
              <a:t> </a:t>
            </a:r>
            <a:r>
              <a:rPr lang="en-SG" sz="2400" dirty="0" err="1"/>
              <a:t>elemen</a:t>
            </a:r>
            <a:r>
              <a:rPr lang="en-SG" sz="2400" dirty="0"/>
              <a:t> multimedia </a:t>
            </a:r>
            <a:r>
              <a:rPr lang="en-SG" sz="2400" dirty="0" err="1"/>
              <a:t>dan</a:t>
            </a:r>
            <a:r>
              <a:rPr lang="en-SG" sz="2400" dirty="0"/>
              <a:t> </a:t>
            </a:r>
            <a:r>
              <a:rPr lang="en-SG" sz="2400" dirty="0" err="1"/>
              <a:t>memungkinkan</a:t>
            </a:r>
            <a:r>
              <a:rPr lang="en-SG" sz="2400" dirty="0"/>
              <a:t> </a:t>
            </a:r>
            <a:r>
              <a:rPr lang="en-SG" sz="2400" dirty="0" err="1"/>
              <a:t>interaksi</a:t>
            </a:r>
            <a:r>
              <a:rPr lang="en-SG" sz="2400" dirty="0"/>
              <a:t> </a:t>
            </a:r>
            <a:r>
              <a:rPr lang="en-SG" sz="2400" dirty="0" err="1"/>
              <a:t>dari</a:t>
            </a:r>
            <a:r>
              <a:rPr lang="en-SG" sz="2400" dirty="0"/>
              <a:t> </a:t>
            </a:r>
            <a:r>
              <a:rPr lang="en-SG" sz="2400" dirty="0" err="1"/>
              <a:t>pengguna</a:t>
            </a:r>
            <a:r>
              <a:rPr lang="en-SG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471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147" y="2963906"/>
            <a:ext cx="9404723" cy="1280548"/>
          </a:xfrm>
        </p:spPr>
        <p:txBody>
          <a:bodyPr/>
          <a:lstStyle/>
          <a:p>
            <a:r>
              <a:rPr lang="en-SG" sz="9600" dirty="0">
                <a:solidFill>
                  <a:srgbClr val="FFFF00"/>
                </a:solidFill>
              </a:rPr>
              <a:t>MULTIMEDIA??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6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21" y="288942"/>
            <a:ext cx="9873413" cy="1015269"/>
          </a:xfrm>
        </p:spPr>
        <p:txBody>
          <a:bodyPr/>
          <a:lstStyle/>
          <a:p>
            <a:r>
              <a:rPr lang="en-US" sz="2800" dirty="0"/>
              <a:t>People who use the term "multimedia" often seem to have quite different, even opposing, viewpoints. </a:t>
            </a:r>
            <a:endParaRPr lang="en-SG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71499" y="1539933"/>
            <a:ext cx="7902053" cy="47804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(PC vendor) Multimedia : </a:t>
            </a:r>
            <a:r>
              <a:rPr lang="en-US" sz="3600" dirty="0">
                <a:solidFill>
                  <a:srgbClr val="FFFF00"/>
                </a:solidFill>
              </a:rPr>
              <a:t>PC</a:t>
            </a:r>
            <a:r>
              <a:rPr lang="en-US" sz="3600" dirty="0"/>
              <a:t> </a:t>
            </a:r>
            <a:r>
              <a:rPr lang="en-US" dirty="0"/>
              <a:t>that has sound capability, a DVD-ROM drive, and perhaps the superiority of multimedia-enabled micro­processors that understand additional multimedia instructions.</a:t>
            </a:r>
          </a:p>
          <a:p>
            <a:r>
              <a:rPr lang="en-US" dirty="0"/>
              <a:t>(Consumer entertainment vendor) Multimedia : </a:t>
            </a:r>
            <a:r>
              <a:rPr lang="en-US" sz="3600" dirty="0">
                <a:solidFill>
                  <a:srgbClr val="FFFF00"/>
                </a:solidFill>
              </a:rPr>
              <a:t>interactive cable TV </a:t>
            </a:r>
            <a:r>
              <a:rPr lang="en-US" dirty="0"/>
              <a:t>with hundreds of digital channels, or a cable-TV-like service delivered over a high-speed Internet connection.</a:t>
            </a:r>
          </a:p>
          <a:p>
            <a:r>
              <a:rPr lang="en-US" dirty="0"/>
              <a:t>(Computer science student reading this book) Multimedia consists of </a:t>
            </a:r>
            <a:r>
              <a:rPr lang="en-US" sz="3600" dirty="0">
                <a:solidFill>
                  <a:srgbClr val="FFFF00"/>
                </a:solidFill>
              </a:rPr>
              <a:t>applications </a:t>
            </a:r>
            <a:r>
              <a:rPr lang="en-US" dirty="0"/>
              <a:t>that use multiple modalities to their advantage, including text, images, drawings (graphics), animation, video, sound (including speech), and, most likely, interactivity of some kind. </a:t>
            </a:r>
            <a:endParaRPr lang="en-SG" dirty="0"/>
          </a:p>
        </p:txBody>
      </p:sp>
      <p:pic>
        <p:nvPicPr>
          <p:cNvPr id="1026" name="Picture 2" descr="E:\PTI 2015\PTI ganjil\Multimedia\51BP4ZKPXTL._SL500_AA30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1" r="12110"/>
          <a:stretch/>
        </p:blipFill>
        <p:spPr bwMode="auto">
          <a:xfrm>
            <a:off x="300253" y="1467987"/>
            <a:ext cx="3684895" cy="48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8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4" y="1419368"/>
            <a:ext cx="9394760" cy="4829032"/>
          </a:xfrm>
        </p:spPr>
        <p:txBody>
          <a:bodyPr>
            <a:noAutofit/>
          </a:bodyPr>
          <a:lstStyle/>
          <a:p>
            <a:r>
              <a:rPr lang="en-SG" sz="2400" dirty="0"/>
              <a:t>(IBM) Multimedia : </a:t>
            </a:r>
            <a:r>
              <a:rPr lang="en-SG" sz="2400" dirty="0" err="1"/>
              <a:t>gabungan</a:t>
            </a:r>
            <a:r>
              <a:rPr lang="en-SG" sz="2400" dirty="0"/>
              <a:t> video, audio, </a:t>
            </a:r>
            <a:r>
              <a:rPr lang="en-SG" sz="2400" dirty="0" err="1"/>
              <a:t>grafik</a:t>
            </a:r>
            <a:r>
              <a:rPr lang="en-SG" sz="2400" dirty="0"/>
              <a:t> </a:t>
            </a:r>
            <a:r>
              <a:rPr lang="en-SG" sz="2400" dirty="0" err="1"/>
              <a:t>dan</a:t>
            </a:r>
            <a:r>
              <a:rPr lang="en-SG" sz="2400" dirty="0"/>
              <a:t> </a:t>
            </a:r>
            <a:r>
              <a:rPr lang="en-SG" sz="2400" dirty="0" err="1"/>
              <a:t>teks</a:t>
            </a:r>
            <a:r>
              <a:rPr lang="en-SG" sz="2400" dirty="0"/>
              <a:t> </a:t>
            </a:r>
            <a:r>
              <a:rPr lang="en-SG" sz="2400" dirty="0" err="1"/>
              <a:t>dalam</a:t>
            </a:r>
            <a:r>
              <a:rPr lang="en-SG" sz="2400" dirty="0"/>
              <a:t> </a:t>
            </a:r>
            <a:r>
              <a:rPr lang="en-SG" sz="2400" dirty="0" err="1"/>
              <a:t>suatu</a:t>
            </a:r>
            <a:r>
              <a:rPr lang="en-SG" sz="2400" dirty="0"/>
              <a:t> </a:t>
            </a:r>
            <a:r>
              <a:rPr lang="en-SG" sz="2400" dirty="0" err="1"/>
              <a:t>produksi</a:t>
            </a:r>
            <a:r>
              <a:rPr lang="en-SG" sz="2400" dirty="0"/>
              <a:t> </a:t>
            </a:r>
            <a:r>
              <a:rPr lang="en-SG" sz="2400" dirty="0" err="1"/>
              <a:t>bertingkat</a:t>
            </a:r>
            <a:r>
              <a:rPr lang="en-SG" sz="2400" dirty="0"/>
              <a:t> </a:t>
            </a:r>
            <a:r>
              <a:rPr lang="en-SG" sz="2400" dirty="0" err="1"/>
              <a:t>berbasis</a:t>
            </a:r>
            <a:r>
              <a:rPr lang="en-SG" sz="2400" dirty="0"/>
              <a:t> </a:t>
            </a:r>
            <a:r>
              <a:rPr lang="en-SG" sz="2400" dirty="0" err="1"/>
              <a:t>komputer</a:t>
            </a:r>
            <a:r>
              <a:rPr lang="en-SG" sz="2400" dirty="0"/>
              <a:t> yang </a:t>
            </a:r>
            <a:r>
              <a:rPr lang="en-SG" sz="2400" dirty="0" err="1"/>
              <a:t>dapat</a:t>
            </a:r>
            <a:r>
              <a:rPr lang="en-SG" sz="2400" dirty="0"/>
              <a:t> </a:t>
            </a:r>
            <a:r>
              <a:rPr lang="en-SG" sz="2400" dirty="0" err="1"/>
              <a:t>dialami</a:t>
            </a:r>
            <a:r>
              <a:rPr lang="en-SG" sz="2400" dirty="0"/>
              <a:t> </a:t>
            </a:r>
            <a:r>
              <a:rPr lang="en-SG" sz="2400" dirty="0" err="1"/>
              <a:t>secara</a:t>
            </a:r>
            <a:r>
              <a:rPr lang="en-SG" sz="2400" dirty="0"/>
              <a:t> </a:t>
            </a:r>
            <a:r>
              <a:rPr lang="en-SG" sz="2400" dirty="0" err="1">
                <a:solidFill>
                  <a:srgbClr val="FFFF00"/>
                </a:solidFill>
              </a:rPr>
              <a:t>interaktif</a:t>
            </a:r>
            <a:r>
              <a:rPr lang="en-SG" sz="2400" dirty="0">
                <a:solidFill>
                  <a:srgbClr val="FFFF00"/>
                </a:solidFill>
              </a:rPr>
              <a:t> </a:t>
            </a:r>
            <a:r>
              <a:rPr lang="en-SG" sz="2400" dirty="0">
                <a:hlinkClick r:id="rId2"/>
              </a:rPr>
              <a:t>http://lecturer.ukdw.ac.id/anton/download/multimedia2.pdf</a:t>
            </a:r>
            <a:endParaRPr lang="en-SG" sz="2400" dirty="0"/>
          </a:p>
          <a:p>
            <a:r>
              <a:rPr lang="en-SG" sz="2400" dirty="0"/>
              <a:t>(</a:t>
            </a:r>
            <a:r>
              <a:rPr lang="en-SG" sz="2400" dirty="0" err="1"/>
              <a:t>Hofstetter</a:t>
            </a:r>
            <a:r>
              <a:rPr lang="en-SG" sz="2400" dirty="0"/>
              <a:t>, 2001) Multimedia : </a:t>
            </a:r>
            <a:r>
              <a:rPr lang="en-SG" sz="2400" dirty="0" err="1"/>
              <a:t>pemanfaatan</a:t>
            </a:r>
            <a:r>
              <a:rPr lang="en-SG" sz="2400" dirty="0"/>
              <a:t> </a:t>
            </a:r>
            <a:r>
              <a:rPr lang="en-SG" sz="2400" dirty="0" err="1"/>
              <a:t>komputer</a:t>
            </a:r>
            <a:r>
              <a:rPr lang="en-SG" sz="2400" dirty="0"/>
              <a:t> </a:t>
            </a:r>
            <a:r>
              <a:rPr lang="en-SG" sz="2400" dirty="0" err="1"/>
              <a:t>untuk</a:t>
            </a:r>
            <a:r>
              <a:rPr lang="en-SG" sz="2400" dirty="0"/>
              <a:t> </a:t>
            </a:r>
            <a:r>
              <a:rPr lang="en-SG" sz="2400" dirty="0" err="1"/>
              <a:t>membuat</a:t>
            </a:r>
            <a:r>
              <a:rPr lang="en-SG" sz="2400" dirty="0"/>
              <a:t> </a:t>
            </a:r>
            <a:r>
              <a:rPr lang="en-SG" sz="2400" dirty="0" err="1"/>
              <a:t>dan</a:t>
            </a:r>
            <a:r>
              <a:rPr lang="en-SG" sz="2400" dirty="0"/>
              <a:t> </a:t>
            </a:r>
            <a:r>
              <a:rPr lang="en-SG" sz="2400" dirty="0" err="1"/>
              <a:t>menggabungkan</a:t>
            </a:r>
            <a:r>
              <a:rPr lang="en-SG" sz="2400" dirty="0"/>
              <a:t> </a:t>
            </a:r>
            <a:r>
              <a:rPr lang="en-SG" sz="2400" dirty="0" err="1"/>
              <a:t>teks</a:t>
            </a:r>
            <a:r>
              <a:rPr lang="en-SG" sz="2400" dirty="0"/>
              <a:t>, </a:t>
            </a:r>
            <a:r>
              <a:rPr lang="en-SG" sz="2400" dirty="0" err="1"/>
              <a:t>grafik</a:t>
            </a:r>
            <a:r>
              <a:rPr lang="en-SG" sz="2400" dirty="0"/>
              <a:t>, audio, </a:t>
            </a:r>
            <a:r>
              <a:rPr lang="en-SG" sz="2400" dirty="0" err="1"/>
              <a:t>gambar</a:t>
            </a:r>
            <a:r>
              <a:rPr lang="en-SG" sz="2400" dirty="0"/>
              <a:t> </a:t>
            </a:r>
            <a:r>
              <a:rPr lang="en-SG" sz="2400" dirty="0" err="1"/>
              <a:t>bergerak</a:t>
            </a:r>
            <a:r>
              <a:rPr lang="en-SG" sz="2400" dirty="0"/>
              <a:t> (video </a:t>
            </a:r>
            <a:r>
              <a:rPr lang="en-SG" sz="2400" dirty="0" err="1"/>
              <a:t>dan</a:t>
            </a:r>
            <a:r>
              <a:rPr lang="en-SG" sz="2400" dirty="0"/>
              <a:t> </a:t>
            </a:r>
            <a:r>
              <a:rPr lang="en-SG" sz="2400" dirty="0" err="1"/>
              <a:t>animasi</a:t>
            </a:r>
            <a:r>
              <a:rPr lang="en-SG" sz="2400" dirty="0"/>
              <a:t>) </a:t>
            </a:r>
            <a:r>
              <a:rPr lang="en-SG" sz="2400" dirty="0" err="1"/>
              <a:t>dengan</a:t>
            </a:r>
            <a:r>
              <a:rPr lang="en-SG" sz="2400" dirty="0"/>
              <a:t> </a:t>
            </a:r>
            <a:r>
              <a:rPr lang="en-SG" sz="2400" dirty="0" err="1"/>
              <a:t>menggabungkan</a:t>
            </a:r>
            <a:r>
              <a:rPr lang="en-SG" sz="2400" dirty="0"/>
              <a:t> link </a:t>
            </a:r>
            <a:r>
              <a:rPr lang="en-SG" sz="2400" dirty="0" err="1"/>
              <a:t>dan</a:t>
            </a:r>
            <a:r>
              <a:rPr lang="en-SG" sz="2400" dirty="0"/>
              <a:t> tool yang </a:t>
            </a:r>
            <a:r>
              <a:rPr lang="en-SG" sz="2400" dirty="0" err="1"/>
              <a:t>memungkinkan</a:t>
            </a:r>
            <a:r>
              <a:rPr lang="en-SG" sz="2400" dirty="0"/>
              <a:t> </a:t>
            </a:r>
            <a:r>
              <a:rPr lang="en-SG" sz="2400" dirty="0" err="1"/>
              <a:t>pemakai</a:t>
            </a:r>
            <a:r>
              <a:rPr lang="en-SG" sz="2400" dirty="0"/>
              <a:t> </a:t>
            </a:r>
            <a:r>
              <a:rPr lang="en-SG" sz="2400" dirty="0" err="1"/>
              <a:t>melakukan</a:t>
            </a:r>
            <a:r>
              <a:rPr lang="en-SG" sz="2400" dirty="0"/>
              <a:t> </a:t>
            </a:r>
            <a:r>
              <a:rPr lang="en-SG" sz="2400" dirty="0" err="1">
                <a:solidFill>
                  <a:srgbClr val="FFFF00"/>
                </a:solidFill>
              </a:rPr>
              <a:t>navigasi</a:t>
            </a:r>
            <a:r>
              <a:rPr lang="en-SG" sz="2400" dirty="0">
                <a:solidFill>
                  <a:srgbClr val="FFFF00"/>
                </a:solidFill>
              </a:rPr>
              <a:t>, </a:t>
            </a:r>
            <a:r>
              <a:rPr lang="en-SG" sz="2400" dirty="0" err="1">
                <a:solidFill>
                  <a:srgbClr val="FFFF00"/>
                </a:solidFill>
              </a:rPr>
              <a:t>berinteraksi</a:t>
            </a:r>
            <a:r>
              <a:rPr lang="en-SG" sz="2400" dirty="0">
                <a:solidFill>
                  <a:srgbClr val="FFFF00"/>
                </a:solidFill>
              </a:rPr>
              <a:t>, </a:t>
            </a:r>
            <a:r>
              <a:rPr lang="en-SG" sz="2400" dirty="0" err="1">
                <a:solidFill>
                  <a:srgbClr val="FFFF00"/>
                </a:solidFill>
              </a:rPr>
              <a:t>berkreasi</a:t>
            </a:r>
            <a:r>
              <a:rPr lang="en-SG" sz="2400" dirty="0">
                <a:solidFill>
                  <a:srgbClr val="FFFF00"/>
                </a:solidFill>
              </a:rPr>
              <a:t> </a:t>
            </a:r>
            <a:r>
              <a:rPr lang="en-SG" sz="2400" dirty="0" err="1">
                <a:solidFill>
                  <a:srgbClr val="FFFF00"/>
                </a:solidFill>
              </a:rPr>
              <a:t>dan</a:t>
            </a:r>
            <a:r>
              <a:rPr lang="en-SG" sz="2400" dirty="0">
                <a:solidFill>
                  <a:srgbClr val="FFFF00"/>
                </a:solidFill>
              </a:rPr>
              <a:t> </a:t>
            </a:r>
            <a:r>
              <a:rPr lang="en-SG" sz="2400" dirty="0" err="1">
                <a:solidFill>
                  <a:srgbClr val="FFFF00"/>
                </a:solidFill>
              </a:rPr>
              <a:t>berkomunikasi</a:t>
            </a:r>
            <a:r>
              <a:rPr lang="en-SG" sz="2400" dirty="0"/>
              <a:t>.</a:t>
            </a:r>
          </a:p>
          <a:p>
            <a:pPr lvl="0"/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Multimedia : </a:t>
            </a:r>
            <a:r>
              <a:rPr lang="en-SG" sz="2400" dirty="0" err="1">
                <a:solidFill>
                  <a:srgbClr val="FFFF00"/>
                </a:solidFill>
              </a:rPr>
              <a:t>interaksi</a:t>
            </a:r>
            <a:r>
              <a:rPr lang="en-SG" sz="2400" dirty="0">
                <a:solidFill>
                  <a:srgbClr val="FFFF00"/>
                </a:solidFill>
              </a:rPr>
              <a:t> </a:t>
            </a:r>
            <a:r>
              <a:rPr lang="en-SG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antara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SG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teks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SG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suara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SG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gambar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SG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statis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SG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animasi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SG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dan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video (Perry, 1994)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JYS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8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Custom 1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870</TotalTime>
  <Words>653</Words>
  <Application>Microsoft Office PowerPoint</Application>
  <PresentationFormat>Widescreen</PresentationFormat>
  <Paragraphs>135</Paragraphs>
  <Slides>23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Wingdings 3</vt:lpstr>
      <vt:lpstr>Arial Rounded MT Bold</vt:lpstr>
      <vt:lpstr>Ion</vt:lpstr>
      <vt:lpstr>MULTIMEDIA</vt:lpstr>
      <vt:lpstr>Motivation</vt:lpstr>
      <vt:lpstr>Case study: lecture</vt:lpstr>
      <vt:lpstr>Riset Computer Technology Research (CTR) tentang ingatan seseorang</vt:lpstr>
      <vt:lpstr>Riset Computer Technology Research (CTR) tentang ingatan seseorang</vt:lpstr>
      <vt:lpstr>Riset Computer Technology Research (CTR) tentang ingatan seseorang</vt:lpstr>
      <vt:lpstr>MULTIMEDIA??</vt:lpstr>
      <vt:lpstr>People who use the term "multimedia" often seem to have quite different, even opposing, viewpoints. </vt:lpstr>
      <vt:lpstr>MULTIMEDIA</vt:lpstr>
      <vt:lpstr>Pengertian multimedia secara terminologi</vt:lpstr>
      <vt:lpstr>MULTIMEDIA</vt:lpstr>
      <vt:lpstr>Contoh Pemanfaatan Multimedia</vt:lpstr>
      <vt:lpstr>Contoh Pemanfaatan Multimedia</vt:lpstr>
      <vt:lpstr>Contoh Pemanfaatan Multimedia</vt:lpstr>
      <vt:lpstr>Contoh Pemanfaatan Multimedia</vt:lpstr>
      <vt:lpstr>Contoh Pemanfaatan Multimedia</vt:lpstr>
      <vt:lpstr>Contoh Pemanfaatan Multimedia</vt:lpstr>
      <vt:lpstr>Contoh Pemanfaatan Multimedia</vt:lpstr>
      <vt:lpstr>Komponen Pendukung Multimedia</vt:lpstr>
      <vt:lpstr>Peranti untuk Membangun Multimedia</vt:lpstr>
      <vt:lpstr>Elemen Multimedia</vt:lpstr>
      <vt:lpstr>PowerPoint Presentation</vt:lpstr>
      <vt:lpstr>Referensi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DAN VIRTUAL REALITY</dc:title>
  <dc:creator>JYS</dc:creator>
  <cp:lastModifiedBy>ACER</cp:lastModifiedBy>
  <cp:revision>88</cp:revision>
  <dcterms:created xsi:type="dcterms:W3CDTF">2015-11-17T03:39:01Z</dcterms:created>
  <dcterms:modified xsi:type="dcterms:W3CDTF">2020-06-22T15:57:03Z</dcterms:modified>
</cp:coreProperties>
</file>